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1436" r:id="rId5"/>
    <p:sldId id="1435" r:id="rId6"/>
    <p:sldId id="1438" r:id="rId7"/>
    <p:sldId id="263" r:id="rId8"/>
    <p:sldId id="1445" r:id="rId9"/>
    <p:sldId id="1434" r:id="rId10"/>
    <p:sldId id="1446" r:id="rId11"/>
    <p:sldId id="1448" r:id="rId12"/>
    <p:sldId id="1447" r:id="rId13"/>
    <p:sldId id="5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BCE4"/>
    <a:srgbClr val="91D7F1"/>
    <a:srgbClr val="000000"/>
    <a:srgbClr val="ED4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3817" autoAdjust="0"/>
  </p:normalViewPr>
  <p:slideViewPr>
    <p:cSldViewPr snapToGrid="0">
      <p:cViewPr varScale="1">
        <p:scale>
          <a:sx n="67" d="100"/>
          <a:sy n="67" d="100"/>
        </p:scale>
        <p:origin x="592" y="48"/>
      </p:cViewPr>
      <p:guideLst>
        <p:guide orient="horz" pos="4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2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A6EF4D-36E9-0540-929D-AA1EB42FAE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EDB920-C948-4144-9237-F114BCE712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2B765-1BFE-9143-BC77-A8314C152D36}" type="datetimeFigureOut">
              <a:rPr lang="es-ES_tradnl" smtClean="0"/>
              <a:t>26/10/2022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403F5A-8D55-0946-B8D6-3622328703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13836-1732-4849-973D-E91CECE9CF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A0D2B-C978-514A-A98C-567DA739599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7909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7AF83-82F9-184F-BA0C-F06583C5DE22}" type="datetimeFigureOut">
              <a:rPr lang="es-CO" smtClean="0"/>
              <a:t>26/10/2022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F6272-05BE-D849-AFC3-F97E29E7F820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4721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0971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434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384175"/>
            <a:ext cx="6096000" cy="3430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084" y="4221000"/>
            <a:ext cx="5677504" cy="4263791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381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2484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4498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8146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6272-05BE-D849-AFC3-F97E29E7F82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84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63020-69F0-4E93-8D42-B1821A38C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A7EE48-515F-40EF-B5B7-56E0D2783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9BA03-6EA0-4041-8DBD-A0F0912F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1FDD5-F316-4348-930B-9CFE76957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1EC49-0B39-4CFE-9F91-4656EF41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8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6529-B229-4456-939B-E247E0BB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B0F44-EDBA-4CDB-9C61-B9A47CF5C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27AC6-2C79-49A5-B458-18C4AD95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D5583-6E38-46BB-8B9E-8119F65B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E4924-A8DD-482D-93EF-AB1B5EA68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6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F405-1CE9-4D2A-9575-B4531F045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AAEE7-5AA4-4703-85C0-00530E099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4C61D-80A7-4274-A651-62C960C30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46DFB-F6AC-4FE1-970F-07DE34921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01F94-9A86-4B6D-ADDD-38DCB7BA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9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D3A7E-0D44-4AA8-8B09-2C89C4968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31242-B9B1-4891-8159-18E65A39E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137DF-01B4-4C39-81DE-37E818253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25936-E66F-4BC7-B708-CA5D68414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8D71D-F58B-42E4-9441-300CC7B4E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69D3C-CABE-42FF-AF88-72D483D4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9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4742-FE05-42A8-A5DC-4102C63B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74CD8-F04C-4ACF-8271-838A450B0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9F389-4E98-4732-9288-CF3604149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647501-EFD7-4D97-B336-36D57FF43B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65CD5-BDF4-433E-92F5-113FC46D1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BC0713-053C-473B-8413-3B804E76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71B184-A12E-4510-82A7-B4BF09CD5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28620-8CB0-4B20-8506-23EE8466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4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E673E-43AA-412B-A3A5-5696DAA3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2BE7D5-BC29-49CD-920B-D9596AF3D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84C5D-6389-43A4-8459-CE4A8D7F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E3A610-91AD-4525-B619-F556BD07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2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8B726-2A13-409B-9FF5-3F3D6F0DE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3C890-C6C7-4A17-ADC9-915B79E1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5821D-0EFA-4AA1-A517-23688DF74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8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078BD-CB2E-4430-8C41-2AFE83F2E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9F3FE-484E-40BD-9FA2-AFBF19DBF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B58D5-25FE-4507-8A19-B7385CEE3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35436-A37D-4571-A00C-E62C69633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F03D8-FADB-40A9-9C25-8ABF1CBE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221EC-2DBE-43E7-B10E-C637D7F6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2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93B05-0306-4942-9935-1B11BE040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FFC6CF-D34F-4173-A5E6-4617C25B6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EF2D3-8116-4D2C-AFF3-B0BFBBE93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C817D-5BAB-4BD8-9F29-E78832FF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871FA-FEBF-45E0-A9A4-1E4114EF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B3E9E-6FDC-4E42-9916-0618608D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2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B1BA-4917-4C6B-8D6B-0D8226CE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6E69C9-FEF1-4B34-87EA-19C9413E1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F9DC4-57F2-45A4-B18A-693A8F3E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76333-6BCA-4B1F-9F93-C90DDEB7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A45D5-9AA3-4F74-9653-B56BAB2EC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3BE33D-BB40-405D-9D04-5FEC33450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C6A7A-468B-4567-8A49-9A10EE527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438C0-CC1A-4089-880E-C4807F05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9F306-F785-4584-B7A8-8752D08FD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7A17A-6E3C-46B8-952C-F4341C24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6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8974A2-2A14-4AF9-BAD6-FAFDB5DCB1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Rectangle 15">
            <a:extLst>
              <a:ext uri="{FF2B5EF4-FFF2-40B4-BE49-F238E27FC236}">
                <a16:creationId xmlns:a16="http://schemas.microsoft.com/office/drawing/2014/main" id="{15550A80-1E46-4F68-BA86-A5D3EB3ECB5F}"/>
              </a:ext>
            </a:extLst>
          </p:cNvPr>
          <p:cNvSpPr/>
          <p:nvPr userDrawn="1"/>
        </p:nvSpPr>
        <p:spPr>
          <a:xfrm>
            <a:off x="-9" y="0"/>
            <a:ext cx="12195176" cy="6858000"/>
          </a:xfrm>
          <a:prstGeom prst="rect">
            <a:avLst/>
          </a:prstGeom>
          <a:gradFill flip="none" rotWithShape="1">
            <a:gsLst>
              <a:gs pos="0">
                <a:srgbClr val="0A1725"/>
              </a:gs>
              <a:gs pos="99000">
                <a:srgbClr val="0A1725">
                  <a:alpha val="78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99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79" y="1243842"/>
            <a:ext cx="11086213" cy="47941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800"/>
              </a:spcAft>
              <a:defRPr sz="3200"/>
            </a:lvl1pPr>
            <a:lvl2pPr>
              <a:spcBef>
                <a:spcPts val="0"/>
              </a:spcBef>
              <a:spcAft>
                <a:spcPts val="800"/>
              </a:spcAft>
              <a:defRPr sz="2667"/>
            </a:lvl2pPr>
            <a:lvl3pPr>
              <a:spcAft>
                <a:spcPts val="800"/>
              </a:spcAft>
              <a:defRPr sz="2667"/>
            </a:lvl3pPr>
            <a:lvl4pPr>
              <a:spcAft>
                <a:spcPts val="800"/>
              </a:spcAft>
              <a:defRPr sz="2667"/>
            </a:lvl4pPr>
            <a:lvl5pPr>
              <a:spcAft>
                <a:spcPts val="800"/>
              </a:spcAft>
              <a:defRPr sz="2667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7298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F3368A-F6D8-4039-9790-AA8B0D713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5D2D5-7335-46AC-8643-7F0F8847D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7A661-BD6C-4D07-8023-7D5182A01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294F4-316B-433D-A223-F2DC6D1E4B3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3B5C4-29E3-477B-9A0F-B755A3169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77FBE-F0EB-4FB0-989B-A7486B0FC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DDEC9-8A9D-44BB-A84F-AD318BCA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1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4.tiff"/><Relationship Id="rId4" Type="http://schemas.openxmlformats.org/officeDocument/2006/relationships/image" Target="../media/image6.svg"/><Relationship Id="rId9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tif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ll.com/soporte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dell.com/support/assets-transfer/en-u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mano, sostener, luz, mujer&#10;&#10;Descripción generada automáticamente">
            <a:extLst>
              <a:ext uri="{FF2B5EF4-FFF2-40B4-BE49-F238E27FC236}">
                <a16:creationId xmlns:a16="http://schemas.microsoft.com/office/drawing/2014/main" id="{ACF55B14-D114-174C-B02D-3F0D887FED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261B4E-7480-FC41-88C7-B6199E509222}"/>
              </a:ext>
            </a:extLst>
          </p:cNvPr>
          <p:cNvSpPr/>
          <p:nvPr/>
        </p:nvSpPr>
        <p:spPr>
          <a:xfrm>
            <a:off x="0" y="0"/>
            <a:ext cx="10856720" cy="6858000"/>
          </a:xfrm>
          <a:prstGeom prst="rect">
            <a:avLst/>
          </a:prstGeom>
          <a:gradFill>
            <a:gsLst>
              <a:gs pos="46000">
                <a:schemeClr val="bg1">
                  <a:alpha val="31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2934D-6A28-4475-893F-555D338B1EAD}"/>
              </a:ext>
            </a:extLst>
          </p:cNvPr>
          <p:cNvSpPr txBox="1"/>
          <p:nvPr/>
        </p:nvSpPr>
        <p:spPr>
          <a:xfrm>
            <a:off x="504683" y="2784607"/>
            <a:ext cx="115155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DELL TECHNOLOGIES</a:t>
            </a:r>
          </a:p>
          <a:p>
            <a:r>
              <a:rPr lang="en-US" sz="36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PORTAFOLIO DE SERVICIOS</a:t>
            </a:r>
            <a:br>
              <a:rPr lang="en-US" sz="36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en-US" sz="3600" b="1" dirty="0">
              <a:solidFill>
                <a:schemeClr val="tx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47079-477E-4E19-AF87-6C902F35FF5C}"/>
              </a:ext>
            </a:extLst>
          </p:cNvPr>
          <p:cNvSpPr txBox="1"/>
          <p:nvPr/>
        </p:nvSpPr>
        <p:spPr>
          <a:xfrm>
            <a:off x="504682" y="5129976"/>
            <a:ext cx="3335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Diego Moure</a:t>
            </a:r>
          </a:p>
        </p:txBody>
      </p:sp>
      <p:grpSp>
        <p:nvGrpSpPr>
          <p:cNvPr id="14" name="Group 16">
            <a:extLst>
              <a:ext uri="{FF2B5EF4-FFF2-40B4-BE49-F238E27FC236}">
                <a16:creationId xmlns:a16="http://schemas.microsoft.com/office/drawing/2014/main" id="{583738E3-E12C-2A4E-AF27-B46385862432}"/>
              </a:ext>
            </a:extLst>
          </p:cNvPr>
          <p:cNvGrpSpPr/>
          <p:nvPr/>
        </p:nvGrpSpPr>
        <p:grpSpPr>
          <a:xfrm>
            <a:off x="612837" y="648118"/>
            <a:ext cx="3967254" cy="405524"/>
            <a:chOff x="2038893" y="5638587"/>
            <a:chExt cx="3967254" cy="405524"/>
          </a:xfrm>
        </p:grpSpPr>
        <p:pic>
          <p:nvPicPr>
            <p:cNvPr id="15" name="Picture 17">
              <a:extLst>
                <a:ext uri="{FF2B5EF4-FFF2-40B4-BE49-F238E27FC236}">
                  <a16:creationId xmlns:a16="http://schemas.microsoft.com/office/drawing/2014/main" id="{BF00BE6C-302C-4D4A-9153-B303D960F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94F8C796-5521-3742-92B3-1291CF97C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18" name="Straight Connector 19">
              <a:extLst>
                <a:ext uri="{FF2B5EF4-FFF2-40B4-BE49-F238E27FC236}">
                  <a16:creationId xmlns:a16="http://schemas.microsoft.com/office/drawing/2014/main" id="{16517C83-66A8-D741-8A3F-1D3A0E29936F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801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E7FFAA-0FA2-CE4D-AE5E-1C6F23745F40}"/>
              </a:ext>
            </a:extLst>
          </p:cNvPr>
          <p:cNvSpPr/>
          <p:nvPr/>
        </p:nvSpPr>
        <p:spPr>
          <a:xfrm>
            <a:off x="1958510" y="2421084"/>
            <a:ext cx="2512780" cy="3035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33400" dist="482600" dir="5400000" sx="85000" sy="8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B716C8-C2DF-D049-AA2E-D8AA13FCD9B8}"/>
              </a:ext>
            </a:extLst>
          </p:cNvPr>
          <p:cNvSpPr/>
          <p:nvPr/>
        </p:nvSpPr>
        <p:spPr>
          <a:xfrm>
            <a:off x="4836029" y="2421084"/>
            <a:ext cx="2512780" cy="3035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33400" dist="482600" dir="5400000" sx="85000" sy="8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AC8DF9-0E9E-714D-8FCC-3E1C7C966558}"/>
              </a:ext>
            </a:extLst>
          </p:cNvPr>
          <p:cNvSpPr/>
          <p:nvPr/>
        </p:nvSpPr>
        <p:spPr>
          <a:xfrm>
            <a:off x="7713548" y="2421084"/>
            <a:ext cx="2512780" cy="3035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33400" dist="482600" dir="5400000" sx="85000" sy="8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6341D2-3776-4CC5-8D72-99C5D7B6DA17}"/>
              </a:ext>
            </a:extLst>
          </p:cNvPr>
          <p:cNvSpPr/>
          <p:nvPr/>
        </p:nvSpPr>
        <p:spPr>
          <a:xfrm>
            <a:off x="2082208" y="2659312"/>
            <a:ext cx="2265384" cy="570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One-stop-shop for complete solution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064D1-86E9-4E5C-935C-E8EBFF746F22}"/>
              </a:ext>
            </a:extLst>
          </p:cNvPr>
          <p:cNvSpPr/>
          <p:nvPr/>
        </p:nvSpPr>
        <p:spPr>
          <a:xfrm>
            <a:off x="5489138" y="2758566"/>
            <a:ext cx="1206561" cy="484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 Revenue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3CA7E1-9661-4B93-8FCD-234F8D10C762}"/>
              </a:ext>
            </a:extLst>
          </p:cNvPr>
          <p:cNvSpPr/>
          <p:nvPr/>
        </p:nvSpPr>
        <p:spPr>
          <a:xfrm>
            <a:off x="7957933" y="2745746"/>
            <a:ext cx="2024010" cy="484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Satisfaction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0FFA411-60E6-4342-B249-289D1C54680E}"/>
              </a:ext>
            </a:extLst>
          </p:cNvPr>
          <p:cNvCxnSpPr>
            <a:cxnSpLocks/>
          </p:cNvCxnSpPr>
          <p:nvPr/>
        </p:nvCxnSpPr>
        <p:spPr>
          <a:xfrm>
            <a:off x="2899590" y="3540606"/>
            <a:ext cx="63062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14ED4A3-FC17-064D-8C3A-386752AF87C6}"/>
              </a:ext>
            </a:extLst>
          </p:cNvPr>
          <p:cNvCxnSpPr>
            <a:cxnSpLocks/>
          </p:cNvCxnSpPr>
          <p:nvPr/>
        </p:nvCxnSpPr>
        <p:spPr>
          <a:xfrm>
            <a:off x="5777109" y="3540606"/>
            <a:ext cx="63062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699167D-3691-D04A-BF44-CAC30CB2576C}"/>
              </a:ext>
            </a:extLst>
          </p:cNvPr>
          <p:cNvCxnSpPr>
            <a:cxnSpLocks/>
          </p:cNvCxnSpPr>
          <p:nvPr/>
        </p:nvCxnSpPr>
        <p:spPr>
          <a:xfrm>
            <a:off x="8654628" y="3540606"/>
            <a:ext cx="63062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B54A506F-DBE7-9041-A3E3-AD7544B626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4151" y="3987243"/>
            <a:ext cx="811574" cy="811574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CDDED7F-93CF-054A-BB69-629F9E6A2A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09205" y="3987335"/>
            <a:ext cx="811390" cy="81139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43D77E32-F42F-2B43-9DA3-DA77DBAB01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9306" y="3985925"/>
            <a:ext cx="812800" cy="812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90FD6C6-DEF6-4543-9465-FF3587116A15}"/>
              </a:ext>
            </a:extLst>
          </p:cNvPr>
          <p:cNvSpPr txBox="1"/>
          <p:nvPr/>
        </p:nvSpPr>
        <p:spPr>
          <a:xfrm>
            <a:off x="787258" y="634701"/>
            <a:ext cx="8097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DELL SERVICES </a:t>
            </a:r>
          </a:p>
          <a:p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in it for you? </a:t>
            </a:r>
          </a:p>
        </p:txBody>
      </p:sp>
      <p:grpSp>
        <p:nvGrpSpPr>
          <p:cNvPr id="25" name="Group 8">
            <a:extLst>
              <a:ext uri="{FF2B5EF4-FFF2-40B4-BE49-F238E27FC236}">
                <a16:creationId xmlns:a16="http://schemas.microsoft.com/office/drawing/2014/main" id="{A3F64F21-58E1-204B-8F1E-F853FA9589A0}"/>
              </a:ext>
            </a:extLst>
          </p:cNvPr>
          <p:cNvGrpSpPr/>
          <p:nvPr/>
        </p:nvGrpSpPr>
        <p:grpSpPr>
          <a:xfrm>
            <a:off x="3990679" y="6164880"/>
            <a:ext cx="3967254" cy="405524"/>
            <a:chOff x="2038893" y="5638587"/>
            <a:chExt cx="3967254" cy="405524"/>
          </a:xfrm>
        </p:grpSpPr>
        <p:pic>
          <p:nvPicPr>
            <p:cNvPr id="28" name="Picture 9">
              <a:extLst>
                <a:ext uri="{FF2B5EF4-FFF2-40B4-BE49-F238E27FC236}">
                  <a16:creationId xmlns:a16="http://schemas.microsoft.com/office/drawing/2014/main" id="{BC964AD1-1103-1E41-A1C4-F1A460C0C4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29" name="Picture 10">
              <a:extLst>
                <a:ext uri="{FF2B5EF4-FFF2-40B4-BE49-F238E27FC236}">
                  <a16:creationId xmlns:a16="http://schemas.microsoft.com/office/drawing/2014/main" id="{47C8D711-EDB8-8F46-AE63-4FEB6F4D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30" name="Straight Connector 11">
              <a:extLst>
                <a:ext uri="{FF2B5EF4-FFF2-40B4-BE49-F238E27FC236}">
                  <a16:creationId xmlns:a16="http://schemas.microsoft.com/office/drawing/2014/main" id="{52D81C9E-936D-B24D-AAA1-A26CE3F4407B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878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5B88940-A7D7-4350-99E5-889C18709211}"/>
              </a:ext>
            </a:extLst>
          </p:cNvPr>
          <p:cNvSpPr txBox="1">
            <a:spLocks/>
          </p:cNvSpPr>
          <p:nvPr/>
        </p:nvSpPr>
        <p:spPr>
          <a:xfrm>
            <a:off x="508882" y="705722"/>
            <a:ext cx="10470479" cy="8492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en-US" sz="4000" b="1" dirty="0">
                <a:solidFill>
                  <a:srgbClr val="3FBCE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</a:t>
            </a:r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DEPLOY SUITE FOR DELL EMC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74EB184-ED44-5F49-9880-9E84F9CC535A}"/>
              </a:ext>
            </a:extLst>
          </p:cNvPr>
          <p:cNvSpPr/>
          <p:nvPr/>
        </p:nvSpPr>
        <p:spPr>
          <a:xfrm>
            <a:off x="508882" y="1267656"/>
            <a:ext cx="64043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 assistance to keep up with evolving technology needs</a:t>
            </a:r>
          </a:p>
        </p:txBody>
      </p:sp>
      <p:sp>
        <p:nvSpPr>
          <p:cNvPr id="15" name="Rectangle 2820">
            <a:extLst>
              <a:ext uri="{FF2B5EF4-FFF2-40B4-BE49-F238E27FC236}">
                <a16:creationId xmlns:a16="http://schemas.microsoft.com/office/drawing/2014/main" id="{26DF6971-A9D2-3D4F-876E-B135B324C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38" y="4233974"/>
            <a:ext cx="3748617" cy="731520"/>
          </a:xfrm>
          <a:prstGeom prst="rect">
            <a:avLst/>
          </a:prstGeom>
          <a:solidFill>
            <a:srgbClr val="3FBCE4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</a:p>
        </p:txBody>
      </p:sp>
      <p:sp>
        <p:nvSpPr>
          <p:cNvPr id="16" name="Rectangle 2820">
            <a:extLst>
              <a:ext uri="{FF2B5EF4-FFF2-40B4-BE49-F238E27FC236}">
                <a16:creationId xmlns:a16="http://schemas.microsoft.com/office/drawing/2014/main" id="{4D41A2B3-1F25-8D42-A024-F04A2450A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38" y="3410782"/>
            <a:ext cx="3748617" cy="731520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</a:p>
        </p:txBody>
      </p:sp>
      <p:sp>
        <p:nvSpPr>
          <p:cNvPr id="17" name="Rectangle 2820">
            <a:extLst>
              <a:ext uri="{FF2B5EF4-FFF2-40B4-BE49-F238E27FC236}">
                <a16:creationId xmlns:a16="http://schemas.microsoft.com/office/drawing/2014/main" id="{83006875-D3DE-794F-9D28-28DF3A9C0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38" y="2587590"/>
            <a:ext cx="3748617" cy="73152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</a:p>
        </p:txBody>
      </p:sp>
      <p:sp>
        <p:nvSpPr>
          <p:cNvPr id="18" name="Rectangle 2820">
            <a:extLst>
              <a:ext uri="{FF2B5EF4-FFF2-40B4-BE49-F238E27FC236}">
                <a16:creationId xmlns:a16="http://schemas.microsoft.com/office/drawing/2014/main" id="{6E2D9DB3-6347-C544-9379-5F1CF7605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38" y="1764398"/>
            <a:ext cx="3748617" cy="73152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</a:p>
        </p:txBody>
      </p:sp>
      <p:sp>
        <p:nvSpPr>
          <p:cNvPr id="19" name="Rectangle 2816">
            <a:extLst>
              <a:ext uri="{FF2B5EF4-FFF2-40B4-BE49-F238E27FC236}">
                <a16:creationId xmlns:a16="http://schemas.microsoft.com/office/drawing/2014/main" id="{65C336B4-20C8-E24F-B552-F01F2CF31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465" y="3410782"/>
            <a:ext cx="6827520" cy="731520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400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 testing and validation of Dell EMC products within the existing environment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onsite staff options</a:t>
            </a:r>
          </a:p>
        </p:txBody>
      </p:sp>
      <p:sp>
        <p:nvSpPr>
          <p:cNvPr id="20" name="Rectangle 2817">
            <a:extLst>
              <a:ext uri="{FF2B5EF4-FFF2-40B4-BE49-F238E27FC236}">
                <a16:creationId xmlns:a16="http://schemas.microsoft.com/office/drawing/2014/main" id="{A182025C-A76C-8448-ACC3-5EDA4B599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465" y="4233974"/>
            <a:ext cx="6827520" cy="731520"/>
          </a:xfrm>
          <a:prstGeom prst="rect">
            <a:avLst/>
          </a:prstGeom>
          <a:solidFill>
            <a:srgbClr val="3FBCE4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Onsite hardware installation by expert Dell EMC certified engineers with 24x7 deployment service hours available </a:t>
            </a:r>
          </a:p>
        </p:txBody>
      </p:sp>
      <p:sp>
        <p:nvSpPr>
          <p:cNvPr id="21" name="Rectangle 2820">
            <a:extLst>
              <a:ext uri="{FF2B5EF4-FFF2-40B4-BE49-F238E27FC236}">
                <a16:creationId xmlns:a16="http://schemas.microsoft.com/office/drawing/2014/main" id="{4DDF479D-2EAB-1549-AB3F-445B2C827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465" y="1764398"/>
            <a:ext cx="6827520" cy="73152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readiness verification, infrastructure evaluation, project management</a:t>
            </a:r>
          </a:p>
        </p:txBody>
      </p:sp>
      <p:sp>
        <p:nvSpPr>
          <p:cNvPr id="22" name="Rectangle 2821">
            <a:extLst>
              <a:ext uri="{FF2B5EF4-FFF2-40B4-BE49-F238E27FC236}">
                <a16:creationId xmlns:a16="http://schemas.microsoft.com/office/drawing/2014/main" id="{3E196C1A-0FF4-5544-AF25-37A8775A0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465" y="2587590"/>
            <a:ext cx="6827520" cy="73152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 Dell EMC deployment engineers provide configuration &amp; testing with options for onsite staffing</a:t>
            </a:r>
          </a:p>
        </p:txBody>
      </p:sp>
      <p:sp>
        <p:nvSpPr>
          <p:cNvPr id="23" name="Rectangle 2820">
            <a:extLst>
              <a:ext uri="{FF2B5EF4-FFF2-40B4-BE49-F238E27FC236}">
                <a16:creationId xmlns:a16="http://schemas.microsoft.com/office/drawing/2014/main" id="{09C88CE7-AEBA-204A-A204-1170A82F9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37" y="5057168"/>
            <a:ext cx="3748617" cy="731520"/>
          </a:xfrm>
          <a:prstGeom prst="rect">
            <a:avLst/>
          </a:prstGeom>
          <a:solidFill>
            <a:srgbClr val="3FBCE4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24" name="Rectangle 2817">
            <a:extLst>
              <a:ext uri="{FF2B5EF4-FFF2-40B4-BE49-F238E27FC236}">
                <a16:creationId xmlns:a16="http://schemas.microsoft.com/office/drawing/2014/main" id="{433CAD17-3E8D-BA42-98E3-ED039FEBE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465" y="5057168"/>
            <a:ext cx="6827520" cy="731520"/>
          </a:xfrm>
          <a:prstGeom prst="rect">
            <a:avLst/>
          </a:prstGeom>
          <a:solidFill>
            <a:srgbClr val="3FBCE4"/>
          </a:solidFill>
          <a:ln w="28575"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documentation with knowledge transfer, training credits, 30-day post-deployment configuration assistance</a:t>
            </a:r>
          </a:p>
        </p:txBody>
      </p:sp>
      <p:sp>
        <p:nvSpPr>
          <p:cNvPr id="25" name="Down Arrow 15">
            <a:extLst>
              <a:ext uri="{FF2B5EF4-FFF2-40B4-BE49-F238E27FC236}">
                <a16:creationId xmlns:a16="http://schemas.microsoft.com/office/drawing/2014/main" id="{F9C19601-BFEB-424E-903A-5DE451C078F1}"/>
              </a:ext>
            </a:extLst>
          </p:cNvPr>
          <p:cNvSpPr/>
          <p:nvPr/>
        </p:nvSpPr>
        <p:spPr>
          <a:xfrm rot="16200000">
            <a:off x="4449609" y="1901837"/>
            <a:ext cx="548455" cy="456643"/>
          </a:xfrm>
          <a:prstGeom prst="downArrow">
            <a:avLst/>
          </a:prstGeom>
          <a:solidFill>
            <a:schemeClr val="accent6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Down Arrow 16">
            <a:extLst>
              <a:ext uri="{FF2B5EF4-FFF2-40B4-BE49-F238E27FC236}">
                <a16:creationId xmlns:a16="http://schemas.microsoft.com/office/drawing/2014/main" id="{FA9818D2-F811-0F44-849C-959B4EF458A9}"/>
              </a:ext>
            </a:extLst>
          </p:cNvPr>
          <p:cNvSpPr/>
          <p:nvPr/>
        </p:nvSpPr>
        <p:spPr>
          <a:xfrm rot="16200000">
            <a:off x="4449609" y="2725029"/>
            <a:ext cx="548455" cy="456643"/>
          </a:xfrm>
          <a:prstGeom prst="downArrow">
            <a:avLst/>
          </a:prstGeom>
          <a:solidFill>
            <a:schemeClr val="accent6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own Arrow 17">
            <a:extLst>
              <a:ext uri="{FF2B5EF4-FFF2-40B4-BE49-F238E27FC236}">
                <a16:creationId xmlns:a16="http://schemas.microsoft.com/office/drawing/2014/main" id="{37EFECF8-AC6C-A949-B47F-7172DF39CB94}"/>
              </a:ext>
            </a:extLst>
          </p:cNvPr>
          <p:cNvSpPr/>
          <p:nvPr/>
        </p:nvSpPr>
        <p:spPr>
          <a:xfrm rot="16200000">
            <a:off x="4449609" y="3548221"/>
            <a:ext cx="548455" cy="456643"/>
          </a:xfrm>
          <a:prstGeom prst="downArrow">
            <a:avLst/>
          </a:prstGeom>
          <a:solidFill>
            <a:schemeClr val="accent6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own Arrow 21">
            <a:extLst>
              <a:ext uri="{FF2B5EF4-FFF2-40B4-BE49-F238E27FC236}">
                <a16:creationId xmlns:a16="http://schemas.microsoft.com/office/drawing/2014/main" id="{B58D7DC8-1F25-2147-92FD-C3F9D4040E8D}"/>
              </a:ext>
            </a:extLst>
          </p:cNvPr>
          <p:cNvSpPr/>
          <p:nvPr/>
        </p:nvSpPr>
        <p:spPr>
          <a:xfrm rot="16200000">
            <a:off x="4449609" y="4371413"/>
            <a:ext cx="548455" cy="456643"/>
          </a:xfrm>
          <a:prstGeom prst="downArrow">
            <a:avLst/>
          </a:prstGeom>
          <a:solidFill>
            <a:schemeClr val="accent6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Down Arrow 22">
            <a:extLst>
              <a:ext uri="{FF2B5EF4-FFF2-40B4-BE49-F238E27FC236}">
                <a16:creationId xmlns:a16="http://schemas.microsoft.com/office/drawing/2014/main" id="{5346677B-3217-1744-8C1D-796DCFDB3BCB}"/>
              </a:ext>
            </a:extLst>
          </p:cNvPr>
          <p:cNvSpPr/>
          <p:nvPr/>
        </p:nvSpPr>
        <p:spPr>
          <a:xfrm rot="16200000">
            <a:off x="4449610" y="5194607"/>
            <a:ext cx="548455" cy="456643"/>
          </a:xfrm>
          <a:prstGeom prst="downArrow">
            <a:avLst/>
          </a:prstGeom>
          <a:solidFill>
            <a:schemeClr val="accent6"/>
          </a:solidFill>
          <a:ln w="12700" cmpd="sng">
            <a:noFill/>
          </a:ln>
          <a:effectLst/>
        </p:spPr>
        <p:txBody>
          <a:bodyPr wrap="square" lIns="182880" tIns="137160" rIns="137160" bIns="13716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B4F661-2737-4F3F-B4AB-9EA7C23C02EF}"/>
              </a:ext>
            </a:extLst>
          </p:cNvPr>
          <p:cNvGrpSpPr/>
          <p:nvPr/>
        </p:nvGrpSpPr>
        <p:grpSpPr>
          <a:xfrm>
            <a:off x="4112373" y="6206496"/>
            <a:ext cx="3967254" cy="405524"/>
            <a:chOff x="2038893" y="5638587"/>
            <a:chExt cx="3967254" cy="40552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63964C5-31D9-45B0-96FD-538683FC2F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B5702E9-9125-4492-A78E-26FD83DD2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A88CBA9-1771-494E-9D0E-7F4F4E9BCE45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484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0" y="3898913"/>
            <a:ext cx="12192000" cy="21695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lIns="243840" tIns="182880" rIns="182880" bIns="182880" rtlCol="0" anchor="ctr">
            <a:noAutofit/>
          </a:bodyPr>
          <a:lstStyle/>
          <a:p>
            <a:pPr>
              <a:spcAft>
                <a:spcPts val="1000"/>
              </a:spcAft>
              <a:buClr>
                <a:srgbClr val="007DB8"/>
              </a:buClr>
            </a:pPr>
            <a:endParaRPr lang="en-US" sz="1400" b="1" strike="sngStrike" dirty="0">
              <a:solidFill>
                <a:srgbClr val="FFFFFF"/>
              </a:solidFill>
            </a:endParaRPr>
          </a:p>
        </p:txBody>
      </p:sp>
      <p:sp>
        <p:nvSpPr>
          <p:cNvPr id="127" name="fl" descr="                              Dell - Internal Use - Confidential&#10;"/>
          <p:cNvSpPr txBox="1"/>
          <p:nvPr/>
        </p:nvSpPr>
        <p:spPr>
          <a:xfrm>
            <a:off x="788676" y="6666833"/>
            <a:ext cx="1205458" cy="110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  <a:spcBef>
                <a:spcPts val="133"/>
              </a:spcBef>
              <a:spcAft>
                <a:spcPts val="133"/>
              </a:spcAft>
              <a:defRPr/>
            </a:pPr>
            <a:r>
              <a:rPr lang="en-US" sz="800" dirty="0">
                <a:solidFill>
                  <a:srgbClr val="FFFFFF"/>
                </a:solidFill>
              </a:rPr>
              <a:t>© Copyright 2016 Dell Inc.</a:t>
            </a:r>
          </a:p>
        </p:txBody>
      </p:sp>
      <p:sp>
        <p:nvSpPr>
          <p:cNvPr id="129" name="fl" descr="                              Dell - Internal Use - Confidential&#10;"/>
          <p:cNvSpPr txBox="1"/>
          <p:nvPr/>
        </p:nvSpPr>
        <p:spPr>
          <a:xfrm>
            <a:off x="788676" y="6634509"/>
            <a:ext cx="1205458" cy="110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  <a:spcBef>
                <a:spcPts val="133"/>
              </a:spcBef>
              <a:spcAft>
                <a:spcPts val="133"/>
              </a:spcAft>
              <a:defRPr/>
            </a:pPr>
            <a:r>
              <a:rPr lang="en-US" sz="800" dirty="0">
                <a:solidFill>
                  <a:srgbClr val="FFFFFF"/>
                </a:solidFill>
              </a:rPr>
              <a:t>© Copyright 2018 Dell Inc.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88104" y="1928537"/>
            <a:ext cx="2655792" cy="1110340"/>
            <a:chOff x="9222679" y="1694827"/>
            <a:chExt cx="3113198" cy="1110341"/>
          </a:xfrm>
        </p:grpSpPr>
        <p:sp>
          <p:nvSpPr>
            <p:cNvPr id="93" name="Rectangle 78"/>
            <p:cNvSpPr>
              <a:spLocks noChangeArrowheads="1"/>
            </p:cNvSpPr>
            <p:nvPr/>
          </p:nvSpPr>
          <p:spPr bwMode="auto">
            <a:xfrm>
              <a:off x="9222679" y="1694827"/>
              <a:ext cx="29517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Basic Deployment</a:t>
              </a:r>
            </a:p>
          </p:txBody>
        </p:sp>
        <p:sp>
          <p:nvSpPr>
            <p:cNvPr id="94" name="Rectangle 103"/>
            <p:cNvSpPr>
              <a:spLocks noChangeArrowheads="1"/>
            </p:cNvSpPr>
            <p:nvPr/>
          </p:nvSpPr>
          <p:spPr bwMode="auto">
            <a:xfrm>
              <a:off x="9233752" y="2015207"/>
              <a:ext cx="3102125" cy="78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Onsite hardware installation during business hours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Packaging material disposal using onsite trash and recycling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922200" y="1926855"/>
            <a:ext cx="5316722" cy="1741238"/>
            <a:chOff x="3120103" y="1744466"/>
            <a:chExt cx="3142450" cy="1741238"/>
          </a:xfrm>
        </p:grpSpPr>
        <p:sp>
          <p:nvSpPr>
            <p:cNvPr id="107" name="Rectangle 78"/>
            <p:cNvSpPr>
              <a:spLocks noChangeArrowheads="1"/>
            </p:cNvSpPr>
            <p:nvPr/>
          </p:nvSpPr>
          <p:spPr bwMode="auto">
            <a:xfrm>
              <a:off x="3120103" y="1744466"/>
              <a:ext cx="31424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ProDeploy Plus</a:t>
              </a:r>
            </a:p>
          </p:txBody>
        </p:sp>
        <p:sp>
          <p:nvSpPr>
            <p:cNvPr id="108" name="Rectangle 103"/>
            <p:cNvSpPr>
              <a:spLocks noChangeArrowheads="1"/>
            </p:cNvSpPr>
            <p:nvPr/>
          </p:nvSpPr>
          <p:spPr bwMode="auto">
            <a:xfrm>
              <a:off x="3129435" y="2051978"/>
              <a:ext cx="2161151" cy="1433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In-region, single point of contact for project management </a:t>
              </a:r>
            </a:p>
            <a:p>
              <a:pPr marL="130290" indent="-130290">
                <a:spcBef>
                  <a:spcPts val="3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24x7 installation and onsite system software configuration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30-days of post-deployment  configuration assistance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Training credits for Dell EMC Education Services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71004" y="1926855"/>
            <a:ext cx="3462588" cy="1620693"/>
            <a:chOff x="6220887" y="1744465"/>
            <a:chExt cx="3144849" cy="1620692"/>
          </a:xfrm>
        </p:grpSpPr>
        <p:sp>
          <p:nvSpPr>
            <p:cNvPr id="68" name="Rectangle 78"/>
            <p:cNvSpPr>
              <a:spLocks noChangeArrowheads="1"/>
            </p:cNvSpPr>
            <p:nvPr/>
          </p:nvSpPr>
          <p:spPr bwMode="auto">
            <a:xfrm>
              <a:off x="6220887" y="1744465"/>
              <a:ext cx="3144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ProDeploy</a:t>
              </a:r>
            </a:p>
          </p:txBody>
        </p:sp>
        <p:sp>
          <p:nvSpPr>
            <p:cNvPr id="69" name="Rectangle 103"/>
            <p:cNvSpPr>
              <a:spLocks noChangeArrowheads="1"/>
            </p:cNvSpPr>
            <p:nvPr/>
          </p:nvSpPr>
          <p:spPr bwMode="auto">
            <a:xfrm>
              <a:off x="6229339" y="2051978"/>
              <a:ext cx="3136397" cy="131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Single point of contact for project management 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Implementation planning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24x7 onsite hardware installation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24x7 remote installation and configuration of system software</a:t>
              </a:r>
            </a:p>
            <a:p>
              <a:pPr marL="173720" indent="-173720">
                <a:spcBef>
                  <a:spcPts val="400"/>
                </a:spcBef>
                <a:buClr>
                  <a:srgbClr val="444444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Project documentation and knowledge transfer</a:t>
              </a: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8901505" y="417005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buClr>
                <a:srgbClr val="0085C3"/>
              </a:buClr>
            </a:pPr>
            <a:r>
              <a:rPr lang="en-US" sz="2000" b="1" spc="13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Ease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9783933" y="685447"/>
            <a:ext cx="2408067" cy="523431"/>
            <a:chOff x="7337950" y="317308"/>
            <a:chExt cx="1806050" cy="548640"/>
          </a:xfrm>
          <a:solidFill>
            <a:schemeClr val="bg1">
              <a:lumMod val="95000"/>
            </a:schemeClr>
          </a:solidFill>
        </p:grpSpPr>
        <p:sp>
          <p:nvSpPr>
            <p:cNvPr id="67" name="Rectangle 66"/>
            <p:cNvSpPr/>
            <p:nvPr/>
          </p:nvSpPr>
          <p:spPr>
            <a:xfrm>
              <a:off x="7645399" y="317308"/>
              <a:ext cx="1498601" cy="548640"/>
            </a:xfrm>
            <a:prstGeom prst="rect">
              <a:avLst/>
            </a:prstGeom>
            <a:grpFill/>
            <a:effectLst/>
          </p:spPr>
          <p:txBody>
            <a:bodyPr wrap="square" lIns="243840" tIns="182880" rIns="182880" bIns="182880" rtlCol="0" anchor="ctr">
              <a:noAutofit/>
            </a:bodyPr>
            <a:lstStyle/>
            <a:p>
              <a:pPr algn="ctr" fontAlgn="base">
                <a:lnSpc>
                  <a:spcPct val="90000"/>
                </a:lnSpc>
                <a:spcBef>
                  <a:spcPts val="800"/>
                </a:spcBef>
                <a:spcAft>
                  <a:spcPct val="0"/>
                </a:spcAft>
              </a:pPr>
              <a:endParaRPr lang="en-US" sz="2667" dirty="0">
                <a:solidFill>
                  <a:srgbClr val="FFFFFF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7337950" y="317308"/>
              <a:ext cx="602902" cy="548640"/>
            </a:xfrm>
            <a:prstGeom prst="rect">
              <a:avLst/>
            </a:prstGeom>
            <a:grpFill/>
            <a:effectLst/>
          </p:spPr>
          <p:txBody>
            <a:bodyPr wrap="square" lIns="243840" tIns="182880" rIns="182880" bIns="182880" rtlCol="0" anchor="ctr">
              <a:noAutofit/>
            </a:bodyPr>
            <a:lstStyle/>
            <a:p>
              <a:pPr algn="ctr" fontAlgn="base">
                <a:lnSpc>
                  <a:spcPct val="90000"/>
                </a:lnSpc>
                <a:spcBef>
                  <a:spcPts val="800"/>
                </a:spcBef>
                <a:spcAft>
                  <a:spcPct val="0"/>
                </a:spcAft>
              </a:pPr>
              <a:endParaRPr lang="en-US" sz="2667" dirty="0">
                <a:solidFill>
                  <a:srgbClr val="FFFFFF"/>
                </a:solidFill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9903552" y="789491"/>
            <a:ext cx="2454900" cy="31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007DB8"/>
              </a:buClr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Deploy &amp; Integrate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8441985" y="4655211"/>
            <a:ext cx="2828579" cy="888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49% fewer Technical Support calls**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Deployment services in 124 countries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63231" y="4170055"/>
            <a:ext cx="154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buClr>
                <a:srgbClr val="0085C3"/>
              </a:buClr>
            </a:pPr>
            <a:r>
              <a:rPr lang="en-US" sz="2000" b="1" spc="13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05367" y="4654243"/>
            <a:ext cx="3165637" cy="113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55K technical service professionals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consistent, single-source expertise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95% Customer Satisfaction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963820" y="417005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buClr>
                <a:srgbClr val="0085C3"/>
              </a:buClr>
            </a:pPr>
            <a:r>
              <a:rPr lang="en-US" sz="2000" b="1" spc="13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03224" y="4655211"/>
            <a:ext cx="3017325" cy="1383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planning time by up to 92%*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66% faster time to deploy*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Best-in-class processes based on 30+ years of experience</a:t>
            </a:r>
          </a:p>
          <a:p>
            <a:pPr marL="228589" indent="-228589" fontAlgn="base">
              <a:lnSpc>
                <a:spcPct val="85000"/>
              </a:lnSpc>
              <a:spcBef>
                <a:spcPts val="400"/>
              </a:spcBef>
              <a:spcAft>
                <a:spcPts val="133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347922" y="1959511"/>
            <a:ext cx="0" cy="1658874"/>
          </a:xfrm>
          <a:prstGeom prst="line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>
            <a:off x="7730759" y="1959511"/>
            <a:ext cx="0" cy="1658874"/>
          </a:xfrm>
          <a:prstGeom prst="line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roup 8">
            <a:extLst>
              <a:ext uri="{FF2B5EF4-FFF2-40B4-BE49-F238E27FC236}">
                <a16:creationId xmlns:a16="http://schemas.microsoft.com/office/drawing/2014/main" id="{6E18318D-A6DB-F84A-87A3-00389DDD3804}"/>
              </a:ext>
            </a:extLst>
          </p:cNvPr>
          <p:cNvGrpSpPr/>
          <p:nvPr/>
        </p:nvGrpSpPr>
        <p:grpSpPr>
          <a:xfrm>
            <a:off x="4132251" y="6217139"/>
            <a:ext cx="3967254" cy="405524"/>
            <a:chOff x="2038893" y="5638587"/>
            <a:chExt cx="3967254" cy="405524"/>
          </a:xfrm>
        </p:grpSpPr>
        <p:pic>
          <p:nvPicPr>
            <p:cNvPr id="52" name="Picture 9">
              <a:extLst>
                <a:ext uri="{FF2B5EF4-FFF2-40B4-BE49-F238E27FC236}">
                  <a16:creationId xmlns:a16="http://schemas.microsoft.com/office/drawing/2014/main" id="{79BF6E52-0D6E-A243-8BA6-E074E81644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53" name="Picture 10">
              <a:extLst>
                <a:ext uri="{FF2B5EF4-FFF2-40B4-BE49-F238E27FC236}">
                  <a16:creationId xmlns:a16="http://schemas.microsoft.com/office/drawing/2014/main" id="{B156C4AE-99F6-2949-B9FD-068B1C16B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56" name="Straight Connector 11">
              <a:extLst>
                <a:ext uri="{FF2B5EF4-FFF2-40B4-BE49-F238E27FC236}">
                  <a16:creationId xmlns:a16="http://schemas.microsoft.com/office/drawing/2014/main" id="{F63CE1D0-0281-E54F-B1AB-34DD4992612D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Gráfico 19">
            <a:extLst>
              <a:ext uri="{FF2B5EF4-FFF2-40B4-BE49-F238E27FC236}">
                <a16:creationId xmlns:a16="http://schemas.microsoft.com/office/drawing/2014/main" id="{1AF5FDBD-F6C7-CC4C-BE69-FC84ED749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0227" y="4188178"/>
            <a:ext cx="333086" cy="33308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E48B316-CE1C-454C-8D46-DEA4DA831A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097" y="4176521"/>
            <a:ext cx="320053" cy="320888"/>
          </a:xfrm>
          <a:prstGeom prst="rect">
            <a:avLst/>
          </a:prstGeom>
        </p:spPr>
      </p:pic>
      <p:sp>
        <p:nvSpPr>
          <p:cNvPr id="73" name="Rectángulo 72">
            <a:extLst>
              <a:ext uri="{FF2B5EF4-FFF2-40B4-BE49-F238E27FC236}">
                <a16:creationId xmlns:a16="http://schemas.microsoft.com/office/drawing/2014/main" id="{DC8E1232-3BA4-E04F-A4B4-3D010AAE04B6}"/>
              </a:ext>
            </a:extLst>
          </p:cNvPr>
          <p:cNvSpPr/>
          <p:nvPr/>
        </p:nvSpPr>
        <p:spPr>
          <a:xfrm>
            <a:off x="504504" y="1318767"/>
            <a:ext cx="55595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more out of enterprise technology starting day one</a:t>
            </a:r>
          </a:p>
        </p:txBody>
      </p:sp>
      <p:sp>
        <p:nvSpPr>
          <p:cNvPr id="72" name="Marcador de texto 1">
            <a:extLst>
              <a:ext uri="{FF2B5EF4-FFF2-40B4-BE49-F238E27FC236}">
                <a16:creationId xmlns:a16="http://schemas.microsoft.com/office/drawing/2014/main" id="{BDE827EF-0609-634B-A641-7FC03FEA2AA0}"/>
              </a:ext>
            </a:extLst>
          </p:cNvPr>
          <p:cNvSpPr txBox="1">
            <a:spLocks/>
          </p:cNvSpPr>
          <p:nvPr/>
        </p:nvSpPr>
        <p:spPr>
          <a:xfrm>
            <a:off x="460114" y="675947"/>
            <a:ext cx="10470479" cy="5424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en-US" sz="4000" b="1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</a:t>
            </a:r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DEPLOY SUITE</a:t>
            </a:r>
          </a:p>
        </p:txBody>
      </p:sp>
      <p:grpSp>
        <p:nvGrpSpPr>
          <p:cNvPr id="26" name="Gráfico 24">
            <a:extLst>
              <a:ext uri="{FF2B5EF4-FFF2-40B4-BE49-F238E27FC236}">
                <a16:creationId xmlns:a16="http://schemas.microsoft.com/office/drawing/2014/main" id="{ACFA46F1-691D-4BC5-840F-449A3D48E1A6}"/>
              </a:ext>
            </a:extLst>
          </p:cNvPr>
          <p:cNvGrpSpPr/>
          <p:nvPr/>
        </p:nvGrpSpPr>
        <p:grpSpPr>
          <a:xfrm>
            <a:off x="8546415" y="4221154"/>
            <a:ext cx="267127" cy="267134"/>
            <a:chOff x="4343292" y="1676192"/>
            <a:chExt cx="3504458" cy="3504550"/>
          </a:xfrm>
          <a:solidFill>
            <a:schemeClr val="tx2"/>
          </a:solidFill>
        </p:grpSpPr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9F097B6F-6EAA-46F7-90A7-71670D1D99EA}"/>
                </a:ext>
              </a:extLst>
            </p:cNvPr>
            <p:cNvSpPr/>
            <p:nvPr/>
          </p:nvSpPr>
          <p:spPr>
            <a:xfrm>
              <a:off x="4343292" y="1676192"/>
              <a:ext cx="3504458" cy="3504454"/>
            </a:xfrm>
            <a:custGeom>
              <a:avLst/>
              <a:gdLst>
                <a:gd name="connsiteX0" fmla="*/ 3503879 w 3504458"/>
                <a:gd name="connsiteY0" fmla="*/ 66311 h 3504454"/>
                <a:gd name="connsiteX1" fmla="*/ 3501498 w 3504458"/>
                <a:gd name="connsiteY1" fmla="*/ 54405 h 3504454"/>
                <a:gd name="connsiteX2" fmla="*/ 3496449 w 3504458"/>
                <a:gd name="connsiteY2" fmla="*/ 42022 h 3504454"/>
                <a:gd name="connsiteX3" fmla="*/ 3493687 w 3504458"/>
                <a:gd name="connsiteY3" fmla="*/ 35355 h 3504454"/>
                <a:gd name="connsiteX4" fmla="*/ 3490449 w 3504458"/>
                <a:gd name="connsiteY4" fmla="*/ 31735 h 3504454"/>
                <a:gd name="connsiteX5" fmla="*/ 3481876 w 3504458"/>
                <a:gd name="connsiteY5" fmla="*/ 22020 h 3504454"/>
                <a:gd name="connsiteX6" fmla="*/ 3472065 w 3504458"/>
                <a:gd name="connsiteY6" fmla="*/ 13447 h 3504454"/>
                <a:gd name="connsiteX7" fmla="*/ 3468636 w 3504458"/>
                <a:gd name="connsiteY7" fmla="*/ 10494 h 3504454"/>
                <a:gd name="connsiteX8" fmla="*/ 3461969 w 3504458"/>
                <a:gd name="connsiteY8" fmla="*/ 7827 h 3504454"/>
                <a:gd name="connsiteX9" fmla="*/ 3449205 w 3504458"/>
                <a:gd name="connsiteY9" fmla="*/ 2684 h 3504454"/>
                <a:gd name="connsiteX10" fmla="*/ 3437966 w 3504458"/>
                <a:gd name="connsiteY10" fmla="*/ 684 h 3504454"/>
                <a:gd name="connsiteX11" fmla="*/ 3424631 w 3504458"/>
                <a:gd name="connsiteY11" fmla="*/ 112 h 3504454"/>
                <a:gd name="connsiteX12" fmla="*/ 3412249 w 3504458"/>
                <a:gd name="connsiteY12" fmla="*/ 2208 h 3504454"/>
                <a:gd name="connsiteX13" fmla="*/ 3404438 w 3504458"/>
                <a:gd name="connsiteY13" fmla="*/ 3541 h 3504454"/>
                <a:gd name="connsiteX14" fmla="*/ 51638 w 3504458"/>
                <a:gd name="connsiteY14" fmla="*/ 1146541 h 3504454"/>
                <a:gd name="connsiteX15" fmla="*/ 12 w 3504458"/>
                <a:gd name="connsiteY15" fmla="*/ 1217121 h 3504454"/>
                <a:gd name="connsiteX16" fmla="*/ 48971 w 3504458"/>
                <a:gd name="connsiteY16" fmla="*/ 1289702 h 3504454"/>
                <a:gd name="connsiteX17" fmla="*/ 1615452 w 3504458"/>
                <a:gd name="connsiteY17" fmla="*/ 1891587 h 3504454"/>
                <a:gd name="connsiteX18" fmla="*/ 2292299 w 3504458"/>
                <a:gd name="connsiteY18" fmla="*/ 3458544 h 3504454"/>
                <a:gd name="connsiteX19" fmla="*/ 2362212 w 3504458"/>
                <a:gd name="connsiteY19" fmla="*/ 3504455 h 3504454"/>
                <a:gd name="connsiteX20" fmla="*/ 2366022 w 3504458"/>
                <a:gd name="connsiteY20" fmla="*/ 3504360 h 3504454"/>
                <a:gd name="connsiteX21" fmla="*/ 2434793 w 3504458"/>
                <a:gd name="connsiteY21" fmla="*/ 3451401 h 3504454"/>
                <a:gd name="connsiteX22" fmla="*/ 3501593 w 3504458"/>
                <a:gd name="connsiteY22" fmla="*/ 98601 h 3504454"/>
                <a:gd name="connsiteX23" fmla="*/ 3502545 w 3504458"/>
                <a:gd name="connsiteY23" fmla="*/ 91362 h 3504454"/>
                <a:gd name="connsiteX24" fmla="*/ 3504260 w 3504458"/>
                <a:gd name="connsiteY24" fmla="*/ 78598 h 3504454"/>
                <a:gd name="connsiteX25" fmla="*/ 3503879 w 3504458"/>
                <a:gd name="connsiteY25" fmla="*/ 66311 h 3504454"/>
                <a:gd name="connsiteX26" fmla="*/ 299859 w 3504458"/>
                <a:gd name="connsiteY26" fmla="*/ 1222932 h 3504454"/>
                <a:gd name="connsiteX27" fmla="*/ 3143453 w 3504458"/>
                <a:gd name="connsiteY27" fmla="*/ 253477 h 3504454"/>
                <a:gd name="connsiteX28" fmla="*/ 1653838 w 3504458"/>
                <a:gd name="connsiteY28" fmla="*/ 1743092 h 3504454"/>
                <a:gd name="connsiteX29" fmla="*/ 299859 w 3504458"/>
                <a:gd name="connsiteY29" fmla="*/ 1222932 h 3504454"/>
                <a:gd name="connsiteX30" fmla="*/ 2351449 w 3504458"/>
                <a:gd name="connsiteY30" fmla="*/ 3211180 h 3504454"/>
                <a:gd name="connsiteX31" fmla="*/ 1763185 w 3504458"/>
                <a:gd name="connsiteY31" fmla="*/ 1849391 h 3504454"/>
                <a:gd name="connsiteX32" fmla="*/ 3261468 w 3504458"/>
                <a:gd name="connsiteY32" fmla="*/ 350918 h 3504454"/>
                <a:gd name="connsiteX33" fmla="*/ 2351449 w 3504458"/>
                <a:gd name="connsiteY33" fmla="*/ 3211180 h 350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04458" h="3504454">
                  <a:moveTo>
                    <a:pt x="3503879" y="66311"/>
                  </a:moveTo>
                  <a:cubicBezTo>
                    <a:pt x="3503307" y="62310"/>
                    <a:pt x="3502736" y="58405"/>
                    <a:pt x="3501498" y="54405"/>
                  </a:cubicBezTo>
                  <a:cubicBezTo>
                    <a:pt x="3500164" y="50023"/>
                    <a:pt x="3498450" y="46118"/>
                    <a:pt x="3496449" y="42022"/>
                  </a:cubicBezTo>
                  <a:cubicBezTo>
                    <a:pt x="3495402" y="39831"/>
                    <a:pt x="3495021" y="37450"/>
                    <a:pt x="3493687" y="35355"/>
                  </a:cubicBezTo>
                  <a:cubicBezTo>
                    <a:pt x="3492830" y="34021"/>
                    <a:pt x="3491496" y="33069"/>
                    <a:pt x="3490449" y="31735"/>
                  </a:cubicBezTo>
                  <a:cubicBezTo>
                    <a:pt x="3487972" y="28211"/>
                    <a:pt x="3484924" y="25163"/>
                    <a:pt x="3481876" y="22020"/>
                  </a:cubicBezTo>
                  <a:cubicBezTo>
                    <a:pt x="3478828" y="18876"/>
                    <a:pt x="3475590" y="16019"/>
                    <a:pt x="3472065" y="13447"/>
                  </a:cubicBezTo>
                  <a:cubicBezTo>
                    <a:pt x="3470732" y="12495"/>
                    <a:pt x="3469970" y="11256"/>
                    <a:pt x="3468636" y="10494"/>
                  </a:cubicBezTo>
                  <a:cubicBezTo>
                    <a:pt x="3466541" y="9161"/>
                    <a:pt x="3464160" y="8875"/>
                    <a:pt x="3461969" y="7827"/>
                  </a:cubicBezTo>
                  <a:cubicBezTo>
                    <a:pt x="3457778" y="5732"/>
                    <a:pt x="3453682" y="4017"/>
                    <a:pt x="3449205" y="2684"/>
                  </a:cubicBezTo>
                  <a:cubicBezTo>
                    <a:pt x="3445491" y="1731"/>
                    <a:pt x="3441776" y="1160"/>
                    <a:pt x="3437966" y="684"/>
                  </a:cubicBezTo>
                  <a:cubicBezTo>
                    <a:pt x="3433489" y="112"/>
                    <a:pt x="3429108" y="-174"/>
                    <a:pt x="3424631" y="112"/>
                  </a:cubicBezTo>
                  <a:cubicBezTo>
                    <a:pt x="3420440" y="303"/>
                    <a:pt x="3416440" y="1160"/>
                    <a:pt x="3412249" y="2208"/>
                  </a:cubicBezTo>
                  <a:cubicBezTo>
                    <a:pt x="3409677" y="2779"/>
                    <a:pt x="3407010" y="2589"/>
                    <a:pt x="3404438" y="3541"/>
                  </a:cubicBezTo>
                  <a:lnTo>
                    <a:pt x="51638" y="1146541"/>
                  </a:lnTo>
                  <a:cubicBezTo>
                    <a:pt x="21348" y="1156733"/>
                    <a:pt x="679" y="1185022"/>
                    <a:pt x="12" y="1217121"/>
                  </a:cubicBezTo>
                  <a:cubicBezTo>
                    <a:pt x="-559" y="1249221"/>
                    <a:pt x="18872" y="1278272"/>
                    <a:pt x="48971" y="1289702"/>
                  </a:cubicBezTo>
                  <a:lnTo>
                    <a:pt x="1615452" y="1891587"/>
                  </a:lnTo>
                  <a:lnTo>
                    <a:pt x="2292299" y="3458544"/>
                  </a:lnTo>
                  <a:cubicBezTo>
                    <a:pt x="2304396" y="3486548"/>
                    <a:pt x="2332018" y="3504455"/>
                    <a:pt x="2362212" y="3504455"/>
                  </a:cubicBezTo>
                  <a:cubicBezTo>
                    <a:pt x="2363546" y="3504455"/>
                    <a:pt x="2364689" y="3504455"/>
                    <a:pt x="2366022" y="3504360"/>
                  </a:cubicBezTo>
                  <a:cubicBezTo>
                    <a:pt x="2397836" y="3502740"/>
                    <a:pt x="2425173" y="3481690"/>
                    <a:pt x="2434793" y="3451401"/>
                  </a:cubicBezTo>
                  <a:lnTo>
                    <a:pt x="3501593" y="98601"/>
                  </a:lnTo>
                  <a:cubicBezTo>
                    <a:pt x="3502355" y="96219"/>
                    <a:pt x="3502165" y="93838"/>
                    <a:pt x="3502545" y="91362"/>
                  </a:cubicBezTo>
                  <a:cubicBezTo>
                    <a:pt x="3503498" y="87075"/>
                    <a:pt x="3504165" y="82980"/>
                    <a:pt x="3504260" y="78598"/>
                  </a:cubicBezTo>
                  <a:cubicBezTo>
                    <a:pt x="3504641" y="74598"/>
                    <a:pt x="3504450" y="70502"/>
                    <a:pt x="3503879" y="66311"/>
                  </a:cubicBezTo>
                  <a:close/>
                  <a:moveTo>
                    <a:pt x="299859" y="1222932"/>
                  </a:moveTo>
                  <a:lnTo>
                    <a:pt x="3143453" y="253477"/>
                  </a:lnTo>
                  <a:lnTo>
                    <a:pt x="1653838" y="1743092"/>
                  </a:lnTo>
                  <a:lnTo>
                    <a:pt x="299859" y="1222932"/>
                  </a:lnTo>
                  <a:close/>
                  <a:moveTo>
                    <a:pt x="2351449" y="3211180"/>
                  </a:moveTo>
                  <a:lnTo>
                    <a:pt x="1763185" y="1849391"/>
                  </a:lnTo>
                  <a:lnTo>
                    <a:pt x="3261468" y="350918"/>
                  </a:lnTo>
                  <a:lnTo>
                    <a:pt x="2351449" y="32111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O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A93E0747-A9C4-4114-979C-C00467917F9A}"/>
                </a:ext>
              </a:extLst>
            </p:cNvPr>
            <p:cNvSpPr/>
            <p:nvPr/>
          </p:nvSpPr>
          <p:spPr>
            <a:xfrm>
              <a:off x="4343423" y="3961566"/>
              <a:ext cx="1219259" cy="1219176"/>
            </a:xfrm>
            <a:custGeom>
              <a:avLst/>
              <a:gdLst>
                <a:gd name="connsiteX0" fmla="*/ 1196888 w 1219259"/>
                <a:gd name="connsiteY0" fmla="*/ 22360 h 1219176"/>
                <a:gd name="connsiteX1" fmla="*/ 1089160 w 1219259"/>
                <a:gd name="connsiteY1" fmla="*/ 22360 h 1219176"/>
                <a:gd name="connsiteX2" fmla="*/ 22360 w 1219259"/>
                <a:gd name="connsiteY2" fmla="*/ 1089160 h 1219176"/>
                <a:gd name="connsiteX3" fmla="*/ 22360 w 1219259"/>
                <a:gd name="connsiteY3" fmla="*/ 1196888 h 1219176"/>
                <a:gd name="connsiteX4" fmla="*/ 76271 w 1219259"/>
                <a:gd name="connsiteY4" fmla="*/ 1219176 h 1219176"/>
                <a:gd name="connsiteX5" fmla="*/ 130183 w 1219259"/>
                <a:gd name="connsiteY5" fmla="*/ 1196888 h 1219176"/>
                <a:gd name="connsiteX6" fmla="*/ 1196983 w 1219259"/>
                <a:gd name="connsiteY6" fmla="*/ 130088 h 1219176"/>
                <a:gd name="connsiteX7" fmla="*/ 1196888 w 1219259"/>
                <a:gd name="connsiteY7" fmla="*/ 22360 h 1219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59" h="1219176">
                  <a:moveTo>
                    <a:pt x="1196888" y="22360"/>
                  </a:moveTo>
                  <a:cubicBezTo>
                    <a:pt x="1167074" y="-7453"/>
                    <a:pt x="1118973" y="-7453"/>
                    <a:pt x="1089160" y="22360"/>
                  </a:cubicBezTo>
                  <a:lnTo>
                    <a:pt x="22360" y="1089160"/>
                  </a:lnTo>
                  <a:cubicBezTo>
                    <a:pt x="-7453" y="1118973"/>
                    <a:pt x="-7453" y="1167075"/>
                    <a:pt x="22360" y="1196888"/>
                  </a:cubicBezTo>
                  <a:cubicBezTo>
                    <a:pt x="37219" y="1211747"/>
                    <a:pt x="56745" y="1219176"/>
                    <a:pt x="76271" y="1219176"/>
                  </a:cubicBezTo>
                  <a:cubicBezTo>
                    <a:pt x="95798" y="1219176"/>
                    <a:pt x="115324" y="1211747"/>
                    <a:pt x="130183" y="1196888"/>
                  </a:cubicBezTo>
                  <a:lnTo>
                    <a:pt x="1196983" y="130088"/>
                  </a:lnTo>
                  <a:cubicBezTo>
                    <a:pt x="1226701" y="100370"/>
                    <a:pt x="1226701" y="52173"/>
                    <a:pt x="1196888" y="22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O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CF2C40D7-7EDE-43DD-B651-A73067BCF470}"/>
                </a:ext>
              </a:extLst>
            </p:cNvPr>
            <p:cNvSpPr/>
            <p:nvPr/>
          </p:nvSpPr>
          <p:spPr>
            <a:xfrm>
              <a:off x="5181623" y="4495038"/>
              <a:ext cx="685942" cy="685704"/>
            </a:xfrm>
            <a:custGeom>
              <a:avLst/>
              <a:gdLst>
                <a:gd name="connsiteX0" fmla="*/ 555760 w 685942"/>
                <a:gd name="connsiteY0" fmla="*/ 22288 h 685704"/>
                <a:gd name="connsiteX1" fmla="*/ 22360 w 685942"/>
                <a:gd name="connsiteY1" fmla="*/ 555688 h 685704"/>
                <a:gd name="connsiteX2" fmla="*/ 22360 w 685942"/>
                <a:gd name="connsiteY2" fmla="*/ 663416 h 685704"/>
                <a:gd name="connsiteX3" fmla="*/ 76271 w 685942"/>
                <a:gd name="connsiteY3" fmla="*/ 685705 h 685704"/>
                <a:gd name="connsiteX4" fmla="*/ 130183 w 685942"/>
                <a:gd name="connsiteY4" fmla="*/ 663416 h 685704"/>
                <a:gd name="connsiteX5" fmla="*/ 663583 w 685942"/>
                <a:gd name="connsiteY5" fmla="*/ 130016 h 685704"/>
                <a:gd name="connsiteX6" fmla="*/ 663583 w 685942"/>
                <a:gd name="connsiteY6" fmla="*/ 22288 h 685704"/>
                <a:gd name="connsiteX7" fmla="*/ 555760 w 685942"/>
                <a:gd name="connsiteY7" fmla="*/ 22288 h 68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5942" h="685704">
                  <a:moveTo>
                    <a:pt x="555760" y="22288"/>
                  </a:moveTo>
                  <a:lnTo>
                    <a:pt x="22360" y="555688"/>
                  </a:lnTo>
                  <a:cubicBezTo>
                    <a:pt x="-7453" y="585502"/>
                    <a:pt x="-7453" y="633603"/>
                    <a:pt x="22360" y="663416"/>
                  </a:cubicBezTo>
                  <a:cubicBezTo>
                    <a:pt x="37219" y="678275"/>
                    <a:pt x="56745" y="685705"/>
                    <a:pt x="76271" y="685705"/>
                  </a:cubicBezTo>
                  <a:cubicBezTo>
                    <a:pt x="95798" y="685705"/>
                    <a:pt x="115324" y="678275"/>
                    <a:pt x="130183" y="663416"/>
                  </a:cubicBezTo>
                  <a:lnTo>
                    <a:pt x="663583" y="130016"/>
                  </a:lnTo>
                  <a:cubicBezTo>
                    <a:pt x="693396" y="100203"/>
                    <a:pt x="693396" y="52102"/>
                    <a:pt x="663583" y="22288"/>
                  </a:cubicBezTo>
                  <a:cubicBezTo>
                    <a:pt x="633674" y="-7429"/>
                    <a:pt x="585478" y="-7429"/>
                    <a:pt x="555760" y="22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O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EE453CD0-8FBA-4FAC-93AA-DD7611D0E249}"/>
                </a:ext>
              </a:extLst>
            </p:cNvPr>
            <p:cNvSpPr/>
            <p:nvPr/>
          </p:nvSpPr>
          <p:spPr>
            <a:xfrm>
              <a:off x="4343423" y="3656861"/>
              <a:ext cx="685847" cy="685776"/>
            </a:xfrm>
            <a:custGeom>
              <a:avLst/>
              <a:gdLst>
                <a:gd name="connsiteX0" fmla="*/ 76176 w 685847"/>
                <a:gd name="connsiteY0" fmla="*/ 685776 h 685776"/>
                <a:gd name="connsiteX1" fmla="*/ 130088 w 685847"/>
                <a:gd name="connsiteY1" fmla="*/ 663488 h 685776"/>
                <a:gd name="connsiteX2" fmla="*/ 663488 w 685847"/>
                <a:gd name="connsiteY2" fmla="*/ 130088 h 685776"/>
                <a:gd name="connsiteX3" fmla="*/ 663488 w 685847"/>
                <a:gd name="connsiteY3" fmla="*/ 22360 h 685776"/>
                <a:gd name="connsiteX4" fmla="*/ 555760 w 685847"/>
                <a:gd name="connsiteY4" fmla="*/ 22360 h 685776"/>
                <a:gd name="connsiteX5" fmla="*/ 22360 w 685847"/>
                <a:gd name="connsiteY5" fmla="*/ 555760 h 685776"/>
                <a:gd name="connsiteX6" fmla="*/ 22360 w 685847"/>
                <a:gd name="connsiteY6" fmla="*/ 663488 h 685776"/>
                <a:gd name="connsiteX7" fmla="*/ 76176 w 685847"/>
                <a:gd name="connsiteY7" fmla="*/ 685776 h 68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5847" h="685776">
                  <a:moveTo>
                    <a:pt x="76176" y="685776"/>
                  </a:moveTo>
                  <a:cubicBezTo>
                    <a:pt x="95702" y="685776"/>
                    <a:pt x="115229" y="678347"/>
                    <a:pt x="130088" y="663488"/>
                  </a:cubicBezTo>
                  <a:lnTo>
                    <a:pt x="663488" y="130088"/>
                  </a:lnTo>
                  <a:cubicBezTo>
                    <a:pt x="693301" y="100274"/>
                    <a:pt x="693301" y="52173"/>
                    <a:pt x="663488" y="22360"/>
                  </a:cubicBezTo>
                  <a:cubicBezTo>
                    <a:pt x="633674" y="-7453"/>
                    <a:pt x="585573" y="-7453"/>
                    <a:pt x="555760" y="22360"/>
                  </a:cubicBezTo>
                  <a:lnTo>
                    <a:pt x="22360" y="555760"/>
                  </a:lnTo>
                  <a:cubicBezTo>
                    <a:pt x="-7453" y="585573"/>
                    <a:pt x="-7453" y="633675"/>
                    <a:pt x="22360" y="663488"/>
                  </a:cubicBezTo>
                  <a:cubicBezTo>
                    <a:pt x="37219" y="678347"/>
                    <a:pt x="56650" y="685776"/>
                    <a:pt x="76176" y="6857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4076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4">
            <a:extLst>
              <a:ext uri="{FF2B5EF4-FFF2-40B4-BE49-F238E27FC236}">
                <a16:creationId xmlns:a16="http://schemas.microsoft.com/office/drawing/2014/main" id="{19D3DB04-D92A-FA4F-8117-F84CAC9EB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488861"/>
              </p:ext>
            </p:extLst>
          </p:nvPr>
        </p:nvGraphicFramePr>
        <p:xfrm>
          <a:off x="966000" y="1659429"/>
          <a:ext cx="10260000" cy="376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3216">
                  <a:extLst>
                    <a:ext uri="{9D8B030D-6E8A-4147-A177-3AD203B41FA5}">
                      <a16:colId xmlns:a16="http://schemas.microsoft.com/office/drawing/2014/main" val="33589501"/>
                    </a:ext>
                  </a:extLst>
                </a:gridCol>
                <a:gridCol w="5930784">
                  <a:extLst>
                    <a:ext uri="{9D8B030D-6E8A-4147-A177-3AD203B41FA5}">
                      <a16:colId xmlns:a16="http://schemas.microsoft.com/office/drawing/2014/main" val="4150624248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918751039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38421607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24161529"/>
                    </a:ext>
                  </a:extLst>
                </a:gridCol>
              </a:tblGrid>
              <a:tr h="396856">
                <a:tc>
                  <a:txBody>
                    <a:bodyPr/>
                    <a:lstStyle/>
                    <a:p>
                      <a:pPr algn="ctr"/>
                      <a:endParaRPr lang="es-CO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PROSUPPORT</a:t>
                      </a: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PROSUPPORT PLUS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617163"/>
                  </a:ext>
                </a:extLst>
              </a:tr>
              <a:tr h="252000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PREDEPLOYMENT</a:t>
                      </a: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 point of contact for</a:t>
                      </a:r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project management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In-region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23183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 readiness review</a:t>
                      </a: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2491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 planning</a:t>
                      </a: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21645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Service Manager</a:t>
                      </a:r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(TSM) engagement for ProSupport Plus entitled devices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939506"/>
                  </a:ext>
                </a:extLst>
              </a:tr>
              <a:tr h="252000">
                <a:tc rowSpan="5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service</a:t>
                      </a:r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</a:t>
                      </a: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hours</a:t>
                      </a:r>
                    </a:p>
                  </a:txBody>
                  <a:tcPr marL="8161" marR="8161" marT="8161" marB="0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24x7</a:t>
                      </a:r>
                    </a:p>
                  </a:txBody>
                  <a:tcPr marL="8161" marR="8161" marT="8161" marB="0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24x7</a:t>
                      </a:r>
                    </a:p>
                  </a:txBody>
                  <a:tcPr marL="8161" marR="8161" marT="8161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46247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Onsite</a:t>
                      </a:r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hardware installation*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49478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Packaging materials disposal</a:t>
                      </a: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18322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sng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 and configure system software</a:t>
                      </a:r>
                      <a:endParaRPr lang="en-US" sz="1100" b="0" i="0" u="none" strike="sng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Remote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61" marR="8161" marT="8161" marB="0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Onsite</a:t>
                      </a:r>
                    </a:p>
                  </a:txBody>
                  <a:tcPr marL="8161" marR="8161" marT="8161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30297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  <a:ea typeface="+mn-ea"/>
                        <a:cs typeface="+mn-cs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documentation with knowledge transfer</a:t>
                      </a: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61" marR="8161" marT="8161" marB="0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61" marR="8161" marT="8161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185844"/>
                  </a:ext>
                </a:extLst>
              </a:tr>
              <a:tr h="252000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POSTDEPLOYMENT</a:t>
                      </a: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verification </a:t>
                      </a:r>
                      <a:endParaRPr lang="en-US" sz="11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38642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Configuration data transfer to Dell EMC technical support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733774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  <a:ea typeface="+mn-ea"/>
                        <a:cs typeface="+mn-cs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i="0" u="none" strike="noStrike" kern="1200" baseline="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30-days of post-deployment configuration assistance</a:t>
                      </a:r>
                      <a:endParaRPr lang="en-US" sz="11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434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algn="l" rtl="0" fontAlgn="ctr"/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exa" panose="02000000000000000000" pitchFamily="2" charset="0"/>
                      </a:endParaRPr>
                    </a:p>
                  </a:txBody>
                  <a:tcPr marL="121920" marR="0" marT="1270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Training credits for Dell EMC Education Services </a:t>
                      </a:r>
                      <a:endParaRPr lang="en-US" sz="11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05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525874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16A7C5EB-37A1-834D-9E82-BD23E231EE6F}"/>
              </a:ext>
            </a:extLst>
          </p:cNvPr>
          <p:cNvSpPr txBox="1"/>
          <p:nvPr/>
        </p:nvSpPr>
        <p:spPr>
          <a:xfrm>
            <a:off x="561874" y="1322792"/>
            <a:ext cx="4179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FBC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enterprise choice is right for you?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129E6909-4F38-A54A-91CB-AFB2FAD6520E}"/>
              </a:ext>
            </a:extLst>
          </p:cNvPr>
          <p:cNvSpPr txBox="1"/>
          <p:nvPr/>
        </p:nvSpPr>
        <p:spPr>
          <a:xfrm>
            <a:off x="509122" y="595666"/>
            <a:ext cx="9429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</a:t>
            </a:r>
            <a:r>
              <a:rPr lang="en-US" sz="44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UPPORT SUITE</a:t>
            </a: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DB40F1C0-C9E7-7E4D-A48F-2D54EC47F385}"/>
              </a:ext>
            </a:extLst>
          </p:cNvPr>
          <p:cNvGrpSpPr/>
          <p:nvPr/>
        </p:nvGrpSpPr>
        <p:grpSpPr>
          <a:xfrm>
            <a:off x="4112373" y="6205709"/>
            <a:ext cx="3967254" cy="405524"/>
            <a:chOff x="2038893" y="5638587"/>
            <a:chExt cx="3967254" cy="405524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BB2E3779-3B38-134F-83D9-2FA94C34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73BD0AA2-1D3E-4642-9E72-9FDCE4CD5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26" name="Straight Connector 11">
              <a:extLst>
                <a:ext uri="{FF2B5EF4-FFF2-40B4-BE49-F238E27FC236}">
                  <a16:creationId xmlns:a16="http://schemas.microsoft.com/office/drawing/2014/main" id="{68491180-487C-B745-8000-01519B6751CC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Elipse 26">
            <a:extLst>
              <a:ext uri="{FF2B5EF4-FFF2-40B4-BE49-F238E27FC236}">
                <a16:creationId xmlns:a16="http://schemas.microsoft.com/office/drawing/2014/main" id="{164CB67F-C4A7-184B-AE7A-AAFC2020A9BE}"/>
              </a:ext>
            </a:extLst>
          </p:cNvPr>
          <p:cNvSpPr/>
          <p:nvPr/>
        </p:nvSpPr>
        <p:spPr>
          <a:xfrm flipH="1">
            <a:off x="9701080" y="2136465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CC6F9AE0-277D-0D44-9512-BE4C3AC0A273}"/>
              </a:ext>
            </a:extLst>
          </p:cNvPr>
          <p:cNvSpPr/>
          <p:nvPr/>
        </p:nvSpPr>
        <p:spPr>
          <a:xfrm flipH="1">
            <a:off x="9701080" y="2396577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28DDACB6-FC49-9E4A-B149-91635B7FF931}"/>
              </a:ext>
            </a:extLst>
          </p:cNvPr>
          <p:cNvSpPr/>
          <p:nvPr/>
        </p:nvSpPr>
        <p:spPr>
          <a:xfrm flipH="1">
            <a:off x="9701080" y="2665406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9A257F2E-07D7-CB4D-9C65-D97920D0DA31}"/>
              </a:ext>
            </a:extLst>
          </p:cNvPr>
          <p:cNvSpPr/>
          <p:nvPr/>
        </p:nvSpPr>
        <p:spPr>
          <a:xfrm flipH="1">
            <a:off x="10692253" y="2396577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DF26B639-4B11-D749-9949-42F3D8BB0524}"/>
              </a:ext>
            </a:extLst>
          </p:cNvPr>
          <p:cNvSpPr/>
          <p:nvPr/>
        </p:nvSpPr>
        <p:spPr>
          <a:xfrm flipH="1">
            <a:off x="10692253" y="2656689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15643E95-6C10-CE40-B017-9AE18820DD0E}"/>
              </a:ext>
            </a:extLst>
          </p:cNvPr>
          <p:cNvSpPr/>
          <p:nvPr/>
        </p:nvSpPr>
        <p:spPr>
          <a:xfrm flipH="1">
            <a:off x="10692253" y="2925518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DC659AF6-F347-4D49-BC4F-2A0FBA6766C6}"/>
              </a:ext>
            </a:extLst>
          </p:cNvPr>
          <p:cNvSpPr/>
          <p:nvPr/>
        </p:nvSpPr>
        <p:spPr>
          <a:xfrm flipH="1">
            <a:off x="10692253" y="4994917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01104FFC-AA07-F64F-BF1B-0BD3DB7065B2}"/>
              </a:ext>
            </a:extLst>
          </p:cNvPr>
          <p:cNvSpPr/>
          <p:nvPr/>
        </p:nvSpPr>
        <p:spPr>
          <a:xfrm flipH="1">
            <a:off x="10692253" y="5255029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256BDC89-AE26-F74D-9F77-0D856004A3D8}"/>
              </a:ext>
            </a:extLst>
          </p:cNvPr>
          <p:cNvSpPr/>
          <p:nvPr/>
        </p:nvSpPr>
        <p:spPr>
          <a:xfrm flipH="1">
            <a:off x="10692253" y="5523858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4CD913F5-63C5-BC4C-9548-404A1777331B}"/>
              </a:ext>
            </a:extLst>
          </p:cNvPr>
          <p:cNvSpPr/>
          <p:nvPr/>
        </p:nvSpPr>
        <p:spPr>
          <a:xfrm flipH="1">
            <a:off x="10692253" y="4464850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6BEA2372-692B-2143-AFBF-4437404F7AC5}"/>
              </a:ext>
            </a:extLst>
          </p:cNvPr>
          <p:cNvSpPr/>
          <p:nvPr/>
        </p:nvSpPr>
        <p:spPr>
          <a:xfrm flipH="1">
            <a:off x="10692253" y="472496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D280AD16-1EF0-6847-A929-0E7D578232D0}"/>
              </a:ext>
            </a:extLst>
          </p:cNvPr>
          <p:cNvSpPr/>
          <p:nvPr/>
        </p:nvSpPr>
        <p:spPr>
          <a:xfrm flipH="1">
            <a:off x="10692253" y="3429000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CA997F0C-363E-BC40-8337-7F20636B8AE4}"/>
              </a:ext>
            </a:extLst>
          </p:cNvPr>
          <p:cNvSpPr/>
          <p:nvPr/>
        </p:nvSpPr>
        <p:spPr>
          <a:xfrm flipH="1">
            <a:off x="10692253" y="368911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C3BDDEE9-BF17-934B-9BE6-965CEB88F71D}"/>
              </a:ext>
            </a:extLst>
          </p:cNvPr>
          <p:cNvSpPr/>
          <p:nvPr/>
        </p:nvSpPr>
        <p:spPr>
          <a:xfrm flipH="1">
            <a:off x="10692253" y="422650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1A3B7DCD-C151-254B-8FDD-24D92627DEC9}"/>
              </a:ext>
            </a:extLst>
          </p:cNvPr>
          <p:cNvSpPr/>
          <p:nvPr/>
        </p:nvSpPr>
        <p:spPr>
          <a:xfrm flipH="1">
            <a:off x="9701080" y="3429000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2EC3337E-7B93-354C-9F92-26B900216881}"/>
              </a:ext>
            </a:extLst>
          </p:cNvPr>
          <p:cNvSpPr/>
          <p:nvPr/>
        </p:nvSpPr>
        <p:spPr>
          <a:xfrm flipH="1">
            <a:off x="9701080" y="368911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698B9AFF-4DEF-824E-B62E-C6264D3C7DC6}"/>
              </a:ext>
            </a:extLst>
          </p:cNvPr>
          <p:cNvSpPr/>
          <p:nvPr/>
        </p:nvSpPr>
        <p:spPr>
          <a:xfrm flipH="1">
            <a:off x="8755455" y="3429000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0F507F51-88CE-FE4C-A69A-7D174F070BF2}"/>
              </a:ext>
            </a:extLst>
          </p:cNvPr>
          <p:cNvSpPr/>
          <p:nvPr/>
        </p:nvSpPr>
        <p:spPr>
          <a:xfrm flipH="1">
            <a:off x="8755455" y="368911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80045C89-6209-1744-958B-DDD62A664314}"/>
              </a:ext>
            </a:extLst>
          </p:cNvPr>
          <p:cNvSpPr/>
          <p:nvPr/>
        </p:nvSpPr>
        <p:spPr>
          <a:xfrm flipH="1">
            <a:off x="9701080" y="4207452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039CC30F-2F68-1A4F-ADAF-4E12849C7D5D}"/>
              </a:ext>
            </a:extLst>
          </p:cNvPr>
          <p:cNvSpPr/>
          <p:nvPr/>
        </p:nvSpPr>
        <p:spPr>
          <a:xfrm flipH="1">
            <a:off x="9701080" y="4467564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C357BB15-E700-CE4B-B3FD-41BC30D7174A}"/>
              </a:ext>
            </a:extLst>
          </p:cNvPr>
          <p:cNvSpPr/>
          <p:nvPr/>
        </p:nvSpPr>
        <p:spPr>
          <a:xfrm flipH="1">
            <a:off x="9701080" y="4736393"/>
            <a:ext cx="91096" cy="91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949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4">
            <a:extLst>
              <a:ext uri="{FF2B5EF4-FFF2-40B4-BE49-F238E27FC236}">
                <a16:creationId xmlns:a16="http://schemas.microsoft.com/office/drawing/2014/main" id="{19D3DB04-D92A-FA4F-8117-F84CAC9EB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263716"/>
              </p:ext>
            </p:extLst>
          </p:nvPr>
        </p:nvGraphicFramePr>
        <p:xfrm>
          <a:off x="926621" y="1884019"/>
          <a:ext cx="10443487" cy="4036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9487">
                  <a:extLst>
                    <a:ext uri="{9D8B030D-6E8A-4147-A177-3AD203B41FA5}">
                      <a16:colId xmlns:a16="http://schemas.microsoft.com/office/drawing/2014/main" val="4150624248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918751039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1384216076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024161529"/>
                    </a:ext>
                  </a:extLst>
                </a:gridCol>
              </a:tblGrid>
              <a:tr h="396856">
                <a:tc>
                  <a:txBody>
                    <a:bodyPr/>
                    <a:lstStyle/>
                    <a:p>
                      <a:pPr algn="ctr"/>
                      <a:endParaRPr lang="es-CO" sz="2000" b="0" i="0" dirty="0">
                        <a:latin typeface="Nexa" panose="02000000000000000000" pitchFamily="2" charset="0"/>
                      </a:endParaRPr>
                    </a:p>
                  </a:txBody>
                  <a:tcPr marL="99214" marR="99214" marT="49607" marB="4960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PROSUPPORT</a:t>
                      </a: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PROSUPPORT PLUS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6171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Remote technical support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9x5</a:t>
                      </a: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24x7</a:t>
                      </a: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24x7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23183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Covered products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Hardware</a:t>
                      </a: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Hardware Software</a:t>
                      </a: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Hardware Software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249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Onsite hardware support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 business day</a:t>
                      </a: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 business day or 4hr mission critical</a:t>
                      </a: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 business day or 4hr mission critical</a:t>
                      </a: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216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3er party collaborative assistance 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9395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to software updates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462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Self-Service case initiation and management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494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Automated issue detection &amp; proactive case creation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1832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access to specialized support experts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3029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3er party software support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18584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Assigned Technology Service Manager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6008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Personalized Assessments and recommendations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434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s-CO" sz="12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Semiannual systems maintenance</a:t>
                      </a:r>
                    </a:p>
                  </a:txBody>
                  <a:tcPr marL="99214" marR="99214" marT="49607" marB="496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91D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rgbClr val="3FB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12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214" marR="99214" marT="49607" marB="49607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525874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D5431E4-7F72-E047-AE2F-5E92069942B9}"/>
              </a:ext>
            </a:extLst>
          </p:cNvPr>
          <p:cNvSpPr txBox="1"/>
          <p:nvPr/>
        </p:nvSpPr>
        <p:spPr>
          <a:xfrm>
            <a:off x="6403927" y="1418438"/>
            <a:ext cx="3759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baseline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RIGHT SUPPORT FOR YOU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6A7C5EB-37A1-834D-9E82-BD23E231EE6F}"/>
              </a:ext>
            </a:extLst>
          </p:cNvPr>
          <p:cNvSpPr txBox="1"/>
          <p:nvPr/>
        </p:nvSpPr>
        <p:spPr>
          <a:xfrm>
            <a:off x="845476" y="1265129"/>
            <a:ext cx="3141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Enterprise Support Services</a:t>
            </a:r>
          </a:p>
          <a:p>
            <a:r>
              <a:rPr lang="es-CO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Comparison</a:t>
            </a:r>
            <a:endParaRPr lang="es-CO" sz="1600" b="1" baseline="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129E6909-4F38-A54A-91CB-AFB2FAD6520E}"/>
              </a:ext>
            </a:extLst>
          </p:cNvPr>
          <p:cNvSpPr txBox="1"/>
          <p:nvPr/>
        </p:nvSpPr>
        <p:spPr>
          <a:xfrm>
            <a:off x="821092" y="619868"/>
            <a:ext cx="9429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SERVICES INTRODUCTION</a:t>
            </a:r>
            <a:endParaRPr lang="en-US" sz="4000" b="1" dirty="0">
              <a:solidFill>
                <a:schemeClr val="accent4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4454CE4-050D-ED4D-BEBC-611BDD18BA8F}"/>
              </a:ext>
            </a:extLst>
          </p:cNvPr>
          <p:cNvSpPr/>
          <p:nvPr/>
        </p:nvSpPr>
        <p:spPr>
          <a:xfrm flipH="1">
            <a:off x="8190832" y="3426427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DB40F1C0-C9E7-7E4D-A48F-2D54EC47F385}"/>
              </a:ext>
            </a:extLst>
          </p:cNvPr>
          <p:cNvGrpSpPr/>
          <p:nvPr/>
        </p:nvGrpSpPr>
        <p:grpSpPr>
          <a:xfrm>
            <a:off x="4112373" y="6205709"/>
            <a:ext cx="3967254" cy="405524"/>
            <a:chOff x="2038893" y="5638587"/>
            <a:chExt cx="3967254" cy="405524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BB2E3779-3B38-134F-83D9-2FA94C34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73BD0AA2-1D3E-4642-9E72-9FDCE4CD5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26" name="Straight Connector 11">
              <a:extLst>
                <a:ext uri="{FF2B5EF4-FFF2-40B4-BE49-F238E27FC236}">
                  <a16:creationId xmlns:a16="http://schemas.microsoft.com/office/drawing/2014/main" id="{68491180-487C-B745-8000-01519B6751CC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Elipse 33">
            <a:extLst>
              <a:ext uri="{FF2B5EF4-FFF2-40B4-BE49-F238E27FC236}">
                <a16:creationId xmlns:a16="http://schemas.microsoft.com/office/drawing/2014/main" id="{8ABA05F6-79B4-4CB8-B614-0ED2797AF974}"/>
              </a:ext>
            </a:extLst>
          </p:cNvPr>
          <p:cNvSpPr/>
          <p:nvPr/>
        </p:nvSpPr>
        <p:spPr>
          <a:xfrm flipH="1">
            <a:off x="8190832" y="4002105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BDE54FC8-FF3F-440E-9E02-E5318F37E4D4}"/>
              </a:ext>
            </a:extLst>
          </p:cNvPr>
          <p:cNvSpPr/>
          <p:nvPr/>
        </p:nvSpPr>
        <p:spPr>
          <a:xfrm flipH="1">
            <a:off x="8190832" y="3713332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8B0828A1-74AD-425B-82E1-5A953F80546A}"/>
              </a:ext>
            </a:extLst>
          </p:cNvPr>
          <p:cNvSpPr/>
          <p:nvPr/>
        </p:nvSpPr>
        <p:spPr>
          <a:xfrm flipH="1">
            <a:off x="10279780" y="3426427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E6149DC2-92C0-4476-AB39-7B62D7AD8AE0}"/>
              </a:ext>
            </a:extLst>
          </p:cNvPr>
          <p:cNvSpPr/>
          <p:nvPr/>
        </p:nvSpPr>
        <p:spPr>
          <a:xfrm flipH="1">
            <a:off x="10279780" y="3713332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B30DA399-7C77-43C9-A519-8C7DDBCA689E}"/>
              </a:ext>
            </a:extLst>
          </p:cNvPr>
          <p:cNvSpPr/>
          <p:nvPr/>
        </p:nvSpPr>
        <p:spPr>
          <a:xfrm flipH="1">
            <a:off x="10279780" y="4002105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2D26293F-566B-4CD6-B0CA-7F6AD0164DCF}"/>
              </a:ext>
            </a:extLst>
          </p:cNvPr>
          <p:cNvSpPr/>
          <p:nvPr/>
        </p:nvSpPr>
        <p:spPr>
          <a:xfrm flipH="1">
            <a:off x="10279780" y="4292245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56B09730-3B77-4A79-95D0-5BBCA7D2DCF3}"/>
              </a:ext>
            </a:extLst>
          </p:cNvPr>
          <p:cNvSpPr/>
          <p:nvPr/>
        </p:nvSpPr>
        <p:spPr>
          <a:xfrm flipH="1">
            <a:off x="10279780" y="4864021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lipse 75">
            <a:extLst>
              <a:ext uri="{FF2B5EF4-FFF2-40B4-BE49-F238E27FC236}">
                <a16:creationId xmlns:a16="http://schemas.microsoft.com/office/drawing/2014/main" id="{E87A7C2F-388F-4073-B434-0D1B52AB5C6C}"/>
              </a:ext>
            </a:extLst>
          </p:cNvPr>
          <p:cNvSpPr/>
          <p:nvPr/>
        </p:nvSpPr>
        <p:spPr>
          <a:xfrm flipH="1">
            <a:off x="10279780" y="5150926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8F9609AB-2E94-40E9-9A35-46649BE528FA}"/>
              </a:ext>
            </a:extLst>
          </p:cNvPr>
          <p:cNvSpPr/>
          <p:nvPr/>
        </p:nvSpPr>
        <p:spPr>
          <a:xfrm flipH="1">
            <a:off x="10279780" y="5439699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39C9D587-B1FB-4D71-A927-4E25A98FE86D}"/>
              </a:ext>
            </a:extLst>
          </p:cNvPr>
          <p:cNvSpPr/>
          <p:nvPr/>
        </p:nvSpPr>
        <p:spPr>
          <a:xfrm flipH="1">
            <a:off x="10279780" y="5729839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lipse 83">
            <a:extLst>
              <a:ext uri="{FF2B5EF4-FFF2-40B4-BE49-F238E27FC236}">
                <a16:creationId xmlns:a16="http://schemas.microsoft.com/office/drawing/2014/main" id="{20CE0DE3-6086-4584-8BEE-D70B9CBCD38C}"/>
              </a:ext>
            </a:extLst>
          </p:cNvPr>
          <p:cNvSpPr/>
          <p:nvPr/>
        </p:nvSpPr>
        <p:spPr>
          <a:xfrm flipH="1">
            <a:off x="10280314" y="4578542"/>
            <a:ext cx="92776" cy="92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5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CE8E19-9B8F-484D-859C-F94C8857B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628" y="6231618"/>
            <a:ext cx="3962743" cy="414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81F754-AD22-4487-ABFF-926C78CC2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21" y="1725677"/>
            <a:ext cx="7672884" cy="3406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B5F723-EC5E-4F59-A6F2-AD69C163A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370" y="1099012"/>
            <a:ext cx="4024475" cy="78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60871B-332E-44BC-B8AE-93FEF487F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7369" y="2213886"/>
            <a:ext cx="3894509" cy="1856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47DE8F-1AA2-48F1-AA75-0AD537E88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369" y="4216052"/>
            <a:ext cx="3894509" cy="2186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B6C72F-BFBA-4E24-B025-2BD462E9805B}"/>
              </a:ext>
            </a:extLst>
          </p:cNvPr>
          <p:cNvSpPr txBox="1"/>
          <p:nvPr/>
        </p:nvSpPr>
        <p:spPr>
          <a:xfrm>
            <a:off x="1490980" y="5337598"/>
            <a:ext cx="5131165" cy="410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en-US" sz="2667" b="1" u="sng" dirty="0">
                <a:solidFill>
                  <a:srgbClr val="0076CE">
                    <a:lumMod val="75000"/>
                  </a:srgbClr>
                </a:solidFill>
                <a:latin typeface="Arial"/>
                <a:hlinkClick r:id="rId8"/>
              </a:rPr>
              <a:t>www.dell.com/soporte</a:t>
            </a:r>
            <a:endParaRPr lang="en-US" sz="2667" b="1" u="sng" dirty="0">
              <a:solidFill>
                <a:srgbClr val="0076CE">
                  <a:lumMod val="75000"/>
                </a:srgbClr>
              </a:solidFill>
              <a:latin typeface="Arial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3FB8046-80A3-49EC-A722-75A3A1E18C7B}"/>
              </a:ext>
            </a:extLst>
          </p:cNvPr>
          <p:cNvSpPr txBox="1"/>
          <p:nvPr/>
        </p:nvSpPr>
        <p:spPr>
          <a:xfrm>
            <a:off x="595410" y="149333"/>
            <a:ext cx="9429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Dell Support</a:t>
            </a:r>
            <a:endParaRPr lang="en-US" sz="4000" b="1" dirty="0">
              <a:solidFill>
                <a:schemeClr val="accent4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696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50FE2A-96C7-495A-ACB9-9A2BD62B5DC8}"/>
              </a:ext>
            </a:extLst>
          </p:cNvPr>
          <p:cNvSpPr txBox="1"/>
          <p:nvPr/>
        </p:nvSpPr>
        <p:spPr>
          <a:xfrm>
            <a:off x="595410" y="149333"/>
            <a:ext cx="9429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Ownership Transfer</a:t>
            </a:r>
            <a:endParaRPr lang="en-US" sz="4000" b="1" dirty="0">
              <a:solidFill>
                <a:schemeClr val="accent4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4918E8-279B-4312-B752-5EAD22775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05" y="963111"/>
            <a:ext cx="6493395" cy="4401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779735-92D7-4009-976B-C0B57989CB3A}"/>
              </a:ext>
            </a:extLst>
          </p:cNvPr>
          <p:cNvSpPr txBox="1"/>
          <p:nvPr/>
        </p:nvSpPr>
        <p:spPr>
          <a:xfrm>
            <a:off x="1037704" y="5484456"/>
            <a:ext cx="6493395" cy="410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en-US" sz="2667" b="1" u="sng" dirty="0">
                <a:solidFill>
                  <a:srgbClr val="0076CE">
                    <a:lumMod val="75000"/>
                  </a:srgbClr>
                </a:solidFill>
                <a:latin typeface="Arial"/>
                <a:hlinkClick r:id="rId4"/>
              </a:rPr>
              <a:t>www.dell.com/support/assets-transfer</a:t>
            </a:r>
            <a:endParaRPr lang="en-US" sz="2667" b="1" u="sng" dirty="0">
              <a:solidFill>
                <a:srgbClr val="0076CE">
                  <a:lumMod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1866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09D028-4095-4AB6-B5F8-33027ABCA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62" y="1907923"/>
            <a:ext cx="10252675" cy="4296576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7FF27C6B-DB3D-438F-BA9A-71DC0ABF0365}"/>
              </a:ext>
            </a:extLst>
          </p:cNvPr>
          <p:cNvSpPr txBox="1"/>
          <p:nvPr/>
        </p:nvSpPr>
        <p:spPr>
          <a:xfrm>
            <a:off x="595410" y="149333"/>
            <a:ext cx="9429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Confirmation Number</a:t>
            </a:r>
            <a:endParaRPr lang="en-US" sz="4000" b="1" dirty="0">
              <a:solidFill>
                <a:schemeClr val="accent4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391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agua, sostener, tabla, hombre&#10;&#10;Descripción generada automáticamente">
            <a:extLst>
              <a:ext uri="{FF2B5EF4-FFF2-40B4-BE49-F238E27FC236}">
                <a16:creationId xmlns:a16="http://schemas.microsoft.com/office/drawing/2014/main" id="{E68DB5D3-A510-D248-A12A-01DB22AEC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C2934D-6A28-4475-893F-555D338B1EAD}"/>
              </a:ext>
            </a:extLst>
          </p:cNvPr>
          <p:cNvSpPr txBox="1"/>
          <p:nvPr/>
        </p:nvSpPr>
        <p:spPr>
          <a:xfrm>
            <a:off x="575668" y="1660116"/>
            <a:ext cx="74167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QUESTIONS</a:t>
            </a:r>
          </a:p>
        </p:txBody>
      </p:sp>
      <p:grpSp>
        <p:nvGrpSpPr>
          <p:cNvPr id="19" name="Group 8">
            <a:extLst>
              <a:ext uri="{FF2B5EF4-FFF2-40B4-BE49-F238E27FC236}">
                <a16:creationId xmlns:a16="http://schemas.microsoft.com/office/drawing/2014/main" id="{D26851F9-9DCA-D34C-9BC9-AF26CBF903E8}"/>
              </a:ext>
            </a:extLst>
          </p:cNvPr>
          <p:cNvGrpSpPr/>
          <p:nvPr/>
        </p:nvGrpSpPr>
        <p:grpSpPr>
          <a:xfrm>
            <a:off x="788343" y="614593"/>
            <a:ext cx="3967254" cy="405524"/>
            <a:chOff x="2038893" y="5638587"/>
            <a:chExt cx="3967254" cy="405524"/>
          </a:xfrm>
        </p:grpSpPr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36C20A63-6A58-D84A-94CC-9638C3BCE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7520" y="5638587"/>
              <a:ext cx="2208627" cy="388472"/>
            </a:xfrm>
            <a:prstGeom prst="rect">
              <a:avLst/>
            </a:prstGeom>
          </p:spPr>
        </p:pic>
        <p:pic>
          <p:nvPicPr>
            <p:cNvPr id="21" name="Picture 10">
              <a:extLst>
                <a:ext uri="{FF2B5EF4-FFF2-40B4-BE49-F238E27FC236}">
                  <a16:creationId xmlns:a16="http://schemas.microsoft.com/office/drawing/2014/main" id="{BEDD8551-DA08-BF4D-AC51-C89E8B135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8893" y="5747118"/>
              <a:ext cx="1316111" cy="213868"/>
            </a:xfrm>
            <a:prstGeom prst="rect">
              <a:avLst/>
            </a:prstGeom>
          </p:spPr>
        </p:pic>
        <p:cxnSp>
          <p:nvCxnSpPr>
            <p:cNvPr id="22" name="Straight Connector 11">
              <a:extLst>
                <a:ext uri="{FF2B5EF4-FFF2-40B4-BE49-F238E27FC236}">
                  <a16:creationId xmlns:a16="http://schemas.microsoft.com/office/drawing/2014/main" id="{7D521E70-CF43-BB49-980B-368D50A112D5}"/>
                </a:ext>
              </a:extLst>
            </p:cNvPr>
            <p:cNvCxnSpPr/>
            <p:nvPr/>
          </p:nvCxnSpPr>
          <p:spPr>
            <a:xfrm>
              <a:off x="3601329" y="5639863"/>
              <a:ext cx="0" cy="40424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73C11E-6481-4DBA-BB12-D7F1CB8F387D}"/>
              </a:ext>
            </a:extLst>
          </p:cNvPr>
          <p:cNvSpPr txBox="1"/>
          <p:nvPr/>
        </p:nvSpPr>
        <p:spPr>
          <a:xfrm>
            <a:off x="435934" y="1169675"/>
            <a:ext cx="6709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Calibri" panose="020F0502020204030204" pitchFamily="34" charset="0"/>
            </a:endParaRPr>
          </a:p>
          <a:p>
            <a:endParaRPr lang="es-ES" sz="1400" dirty="0">
              <a:latin typeface="Calibri" panose="020F0502020204030204" pitchFamily="34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8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isco">
      <a:dk1>
        <a:srgbClr val="000000"/>
      </a:dk1>
      <a:lt1>
        <a:srgbClr val="FFFFFF"/>
      </a:lt1>
      <a:dk2>
        <a:srgbClr val="212C61"/>
      </a:dk2>
      <a:lt2>
        <a:srgbClr val="B4DCFA"/>
      </a:lt2>
      <a:accent1>
        <a:srgbClr val="4E67C8"/>
      </a:accent1>
      <a:accent2>
        <a:srgbClr val="5ECCF3"/>
      </a:accent2>
      <a:accent3>
        <a:srgbClr val="0076BB"/>
      </a:accent3>
      <a:accent4>
        <a:srgbClr val="5DCEAF"/>
      </a:accent4>
      <a:accent5>
        <a:srgbClr val="9FC0D5"/>
      </a:accent5>
      <a:accent6>
        <a:srgbClr val="E7E8E7"/>
      </a:accent6>
      <a:hlink>
        <a:srgbClr val="0037C7"/>
      </a:hlink>
      <a:folHlink>
        <a:srgbClr val="076AD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114B57D6B9D4FBF3DB2A154BE3E80" ma:contentTypeVersion="12" ma:contentTypeDescription="Create a new document." ma:contentTypeScope="" ma:versionID="eff0c0aa10eec5965a6b6de6219c9650">
  <xsd:schema xmlns:xsd="http://www.w3.org/2001/XMLSchema" xmlns:xs="http://www.w3.org/2001/XMLSchema" xmlns:p="http://schemas.microsoft.com/office/2006/metadata/properties" xmlns:ns3="40f3c672-ad33-4dfc-85d9-511baf0f4f2f" xmlns:ns4="028baa93-03a6-4d19-8909-f1e70ae5e290" targetNamespace="http://schemas.microsoft.com/office/2006/metadata/properties" ma:root="true" ma:fieldsID="defb64ed79009691fb8e99afd477c756" ns3:_="" ns4:_="">
    <xsd:import namespace="40f3c672-ad33-4dfc-85d9-511baf0f4f2f"/>
    <xsd:import namespace="028baa93-03a6-4d19-8909-f1e70ae5e29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3c672-ad33-4dfc-85d9-511baf0f4f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baa93-03a6-4d19-8909-f1e70ae5e29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47F9E5-D573-40A5-9B63-EC09B395E26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BD7C23A-4B5F-4ADE-94AA-C7C034697B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DB1054-A6B6-47AD-A363-65A5522F98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f3c672-ad33-4dfc-85d9-511baf0f4f2f"/>
    <ds:schemaRef ds:uri="028baa93-03a6-4d19-8909-f1e70ae5e2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18372</TotalTime>
  <Words>475</Words>
  <Application>Microsoft Office PowerPoint</Application>
  <PresentationFormat>Widescreen</PresentationFormat>
  <Paragraphs>119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Franklin Gothic Book</vt:lpstr>
      <vt:lpstr>Franklin Gothic Medium</vt:lpstr>
      <vt:lpstr>Nexa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Monsanto</dc:creator>
  <cp:lastModifiedBy>Moure, Diego</cp:lastModifiedBy>
  <cp:revision>116</cp:revision>
  <dcterms:created xsi:type="dcterms:W3CDTF">2020-03-30T21:19:25Z</dcterms:created>
  <dcterms:modified xsi:type="dcterms:W3CDTF">2022-11-01T16:13:46Z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0x010100962114B57D6B9D4FBF3DB2A154BE3E80</vt:lpwstr>
  </property>
</Properties>
</file>