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48" r:id="rId2"/>
  </p:sldMasterIdLst>
  <p:notesMasterIdLst>
    <p:notesMasterId r:id="rId10"/>
  </p:notesMasterIdLst>
  <p:sldIdLst>
    <p:sldId id="257" r:id="rId3"/>
    <p:sldId id="324" r:id="rId4"/>
    <p:sldId id="325" r:id="rId5"/>
    <p:sldId id="327" r:id="rId6"/>
    <p:sldId id="335" r:id="rId7"/>
    <p:sldId id="265" r:id="rId8"/>
    <p:sldId id="333" r:id="rId9"/>
  </p:sldIdLst>
  <p:sldSz cx="12192000" cy="6858000"/>
  <p:notesSz cx="7315200" cy="96012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Montserrat" pitchFamily="2" charset="0"/>
      <p:regular r:id="rId17"/>
      <p:bold r:id="rId18"/>
      <p:italic r:id="rId19"/>
      <p:boldItalic r:id="rId20"/>
    </p:embeddedFont>
    <p:embeddedFont>
      <p:font typeface="Montserrat Light" pitchFamily="2" charset="0"/>
      <p:regular r:id="rId21"/>
      <p:italic r:id="rId22"/>
    </p:embeddedFont>
    <p:embeddedFont>
      <p:font typeface="Russo One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FFFF"/>
    <a:srgbClr val="00C6FF"/>
    <a:srgbClr val="000CFF"/>
    <a:srgbClr val="404040"/>
    <a:srgbClr val="00FF8A"/>
    <a:srgbClr val="D01E83"/>
    <a:srgbClr val="3E3D68"/>
    <a:srgbClr val="00071F"/>
    <a:srgbClr val="001147"/>
    <a:srgbClr val="0806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46" autoAdjust="0"/>
    <p:restoredTop sz="96327"/>
  </p:normalViewPr>
  <p:slideViewPr>
    <p:cSldViewPr snapToGrid="0">
      <p:cViewPr varScale="1">
        <p:scale>
          <a:sx n="84" d="100"/>
          <a:sy n="84" d="100"/>
        </p:scale>
        <p:origin x="753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me Velasquez" userId="038f259a-e421-4709-8e57-f1e21768ff5c" providerId="ADAL" clId="{6BFD571B-3412-472B-886D-0CE833DD4950}"/>
    <pc:docChg chg="undo custSel addSld delSld">
      <pc:chgData name="Jaime Velasquez" userId="038f259a-e421-4709-8e57-f1e21768ff5c" providerId="ADAL" clId="{6BFD571B-3412-472B-886D-0CE833DD4950}" dt="2022-09-02T22:36:20.627" v="14" actId="47"/>
      <pc:docMkLst>
        <pc:docMk/>
      </pc:docMkLst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2347246313" sldId="320"/>
        </pc:sldMkLst>
      </pc:sldChg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3878264287" sldId="328"/>
        </pc:sldMkLst>
      </pc:sldChg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1677065364" sldId="329"/>
        </pc:sldMkLst>
      </pc:sldChg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2640199645" sldId="330"/>
        </pc:sldMkLst>
      </pc:sldChg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51739926" sldId="332"/>
        </pc:sldMkLst>
      </pc:sldChg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3258644676" sldId="334"/>
        </pc:sldMkLst>
      </pc:sldChg>
      <pc:sldChg chg="add del">
        <pc:chgData name="Jaime Velasquez" userId="038f259a-e421-4709-8e57-f1e21768ff5c" providerId="ADAL" clId="{6BFD571B-3412-472B-886D-0CE833DD4950}" dt="2022-09-02T22:36:20.627" v="14" actId="47"/>
        <pc:sldMkLst>
          <pc:docMk/>
          <pc:sldMk cId="3142867936" sldId="336"/>
        </pc:sldMkLst>
      </pc:sldChg>
    </pc:docChg>
  </pc:docChgLst>
  <pc:docChgLst>
    <pc:chgData name="Javier Acevedo" userId="61c91a6f-37a5-41ea-9386-193f20d5b977" providerId="ADAL" clId="{0D8406A0-B9CF-4371-86A9-D20CB033D840}"/>
    <pc:docChg chg="undo custSel modSld">
      <pc:chgData name="Javier Acevedo" userId="61c91a6f-37a5-41ea-9386-193f20d5b977" providerId="ADAL" clId="{0D8406A0-B9CF-4371-86A9-D20CB033D840}" dt="2022-08-30T13:50:22.769" v="49" actId="1036"/>
      <pc:docMkLst>
        <pc:docMk/>
      </pc:docMkLst>
      <pc:sldChg chg="modSp">
        <pc:chgData name="Javier Acevedo" userId="61c91a6f-37a5-41ea-9386-193f20d5b977" providerId="ADAL" clId="{0D8406A0-B9CF-4371-86A9-D20CB033D840}" dt="2022-08-30T13:16:16.507" v="31"/>
        <pc:sldMkLst>
          <pc:docMk/>
          <pc:sldMk cId="2174935336" sldId="265"/>
        </pc:sldMkLst>
        <pc:picChg chg="mod">
          <ac:chgData name="Javier Acevedo" userId="61c91a6f-37a5-41ea-9386-193f20d5b977" providerId="ADAL" clId="{0D8406A0-B9CF-4371-86A9-D20CB033D840}" dt="2022-08-30T13:16:16.507" v="31"/>
          <ac:picMkLst>
            <pc:docMk/>
            <pc:sldMk cId="2174935336" sldId="265"/>
            <ac:picMk id="2" creationId="{1FF03F0A-1FFA-95D6-DEC7-C309E4BF0749}"/>
          </ac:picMkLst>
        </pc:picChg>
      </pc:sldChg>
      <pc:sldChg chg="delSp modSp mod">
        <pc:chgData name="Javier Acevedo" userId="61c91a6f-37a5-41ea-9386-193f20d5b977" providerId="ADAL" clId="{0D8406A0-B9CF-4371-86A9-D20CB033D840}" dt="2022-08-29T21:47:52.270" v="29" actId="478"/>
        <pc:sldMkLst>
          <pc:docMk/>
          <pc:sldMk cId="2477792423" sldId="324"/>
        </pc:sldMkLst>
        <pc:spChg chg="mod">
          <ac:chgData name="Javier Acevedo" userId="61c91a6f-37a5-41ea-9386-193f20d5b977" providerId="ADAL" clId="{0D8406A0-B9CF-4371-86A9-D20CB033D840}" dt="2022-08-29T20:40:22.872" v="18" actId="1076"/>
          <ac:spMkLst>
            <pc:docMk/>
            <pc:sldMk cId="2477792423" sldId="324"/>
            <ac:spMk id="87" creationId="{70A66C85-56A9-FD89-886B-9536460AD5EF}"/>
          </ac:spMkLst>
        </pc:spChg>
        <pc:grpChg chg="del mod">
          <ac:chgData name="Javier Acevedo" userId="61c91a6f-37a5-41ea-9386-193f20d5b977" providerId="ADAL" clId="{0D8406A0-B9CF-4371-86A9-D20CB033D840}" dt="2022-08-29T21:47:52.270" v="29" actId="478"/>
          <ac:grpSpMkLst>
            <pc:docMk/>
            <pc:sldMk cId="2477792423" sldId="324"/>
            <ac:grpSpMk id="89" creationId="{86548089-7D64-1106-B36C-4B093F932B7B}"/>
          </ac:grpSpMkLst>
        </pc:grpChg>
        <pc:picChg chg="mod">
          <ac:chgData name="Javier Acevedo" userId="61c91a6f-37a5-41ea-9386-193f20d5b977" providerId="ADAL" clId="{0D8406A0-B9CF-4371-86A9-D20CB033D840}" dt="2022-08-29T20:40:22.872" v="18" actId="1076"/>
          <ac:picMkLst>
            <pc:docMk/>
            <pc:sldMk cId="2477792423" sldId="324"/>
            <ac:picMk id="94" creationId="{BFDB0B52-7B5B-56F6-5D61-CDE479A955AA}"/>
          </ac:picMkLst>
        </pc:picChg>
      </pc:sldChg>
      <pc:sldChg chg="modSp mod">
        <pc:chgData name="Javier Acevedo" userId="61c91a6f-37a5-41ea-9386-193f20d5b977" providerId="ADAL" clId="{0D8406A0-B9CF-4371-86A9-D20CB033D840}" dt="2022-08-29T21:47:10.879" v="28" actId="207"/>
        <pc:sldMkLst>
          <pc:docMk/>
          <pc:sldMk cId="2233142364" sldId="325"/>
        </pc:sldMkLst>
        <pc:spChg chg="mod">
          <ac:chgData name="Javier Acevedo" userId="61c91a6f-37a5-41ea-9386-193f20d5b977" providerId="ADAL" clId="{0D8406A0-B9CF-4371-86A9-D20CB033D840}" dt="2022-08-29T21:47:05.819" v="27" actId="108"/>
          <ac:spMkLst>
            <pc:docMk/>
            <pc:sldMk cId="2233142364" sldId="325"/>
            <ac:spMk id="85" creationId="{F0422BD2-146A-16F9-8E37-C156699836E6}"/>
          </ac:spMkLst>
        </pc:spChg>
        <pc:spChg chg="mod">
          <ac:chgData name="Javier Acevedo" userId="61c91a6f-37a5-41ea-9386-193f20d5b977" providerId="ADAL" clId="{0D8406A0-B9CF-4371-86A9-D20CB033D840}" dt="2022-08-29T21:47:10.879" v="28" actId="207"/>
          <ac:spMkLst>
            <pc:docMk/>
            <pc:sldMk cId="2233142364" sldId="325"/>
            <ac:spMk id="86" creationId="{BB3616D8-1366-26F2-7FFD-D3298EA1030B}"/>
          </ac:spMkLst>
        </pc:spChg>
        <pc:spChg chg="mod">
          <ac:chgData name="Javier Acevedo" userId="61c91a6f-37a5-41ea-9386-193f20d5b977" providerId="ADAL" clId="{0D8406A0-B9CF-4371-86A9-D20CB033D840}" dt="2022-08-29T21:46:52.052" v="24" actId="255"/>
          <ac:spMkLst>
            <pc:docMk/>
            <pc:sldMk cId="2233142364" sldId="325"/>
            <ac:spMk id="91" creationId="{AE671D23-48A3-3AEF-4F6A-2F288E389152}"/>
          </ac:spMkLst>
        </pc:spChg>
        <pc:spChg chg="mod">
          <ac:chgData name="Javier Acevedo" userId="61c91a6f-37a5-41ea-9386-193f20d5b977" providerId="ADAL" clId="{0D8406A0-B9CF-4371-86A9-D20CB033D840}" dt="2022-08-29T20:40:49.262" v="19" actId="207"/>
          <ac:spMkLst>
            <pc:docMk/>
            <pc:sldMk cId="2233142364" sldId="325"/>
            <ac:spMk id="93" creationId="{8A8E9332-C373-B9C7-C2BB-C8DFCF342E86}"/>
          </ac:spMkLst>
        </pc:spChg>
        <pc:spChg chg="mod">
          <ac:chgData name="Javier Acevedo" userId="61c91a6f-37a5-41ea-9386-193f20d5b977" providerId="ADAL" clId="{0D8406A0-B9CF-4371-86A9-D20CB033D840}" dt="2022-08-29T20:40:49.262" v="19" actId="207"/>
          <ac:spMkLst>
            <pc:docMk/>
            <pc:sldMk cId="2233142364" sldId="325"/>
            <ac:spMk id="109" creationId="{3DB1BC61-58D3-CCFA-DF92-F43C571F7494}"/>
          </ac:spMkLst>
        </pc:spChg>
      </pc:sldChg>
      <pc:sldChg chg="modSp mod">
        <pc:chgData name="Javier Acevedo" userId="61c91a6f-37a5-41ea-9386-193f20d5b977" providerId="ADAL" clId="{0D8406A0-B9CF-4371-86A9-D20CB033D840}" dt="2022-08-30T13:34:55.860" v="41" actId="207"/>
        <pc:sldMkLst>
          <pc:docMk/>
          <pc:sldMk cId="3092097897" sldId="327"/>
        </pc:sldMkLst>
        <pc:spChg chg="mod">
          <ac:chgData name="Javier Acevedo" userId="61c91a6f-37a5-41ea-9386-193f20d5b977" providerId="ADAL" clId="{0D8406A0-B9CF-4371-86A9-D20CB033D840}" dt="2022-08-29T21:48:28.172" v="30" actId="554"/>
          <ac:spMkLst>
            <pc:docMk/>
            <pc:sldMk cId="3092097897" sldId="327"/>
            <ac:spMk id="88" creationId="{F300812B-882C-C0D1-1C55-1D0218936D93}"/>
          </ac:spMkLst>
        </pc:spChg>
        <pc:spChg chg="mod">
          <ac:chgData name="Javier Acevedo" userId="61c91a6f-37a5-41ea-9386-193f20d5b977" providerId="ADAL" clId="{0D8406A0-B9CF-4371-86A9-D20CB033D840}" dt="2022-08-29T21:46:28.596" v="23" actId="554"/>
          <ac:spMkLst>
            <pc:docMk/>
            <pc:sldMk cId="3092097897" sldId="327"/>
            <ac:spMk id="89" creationId="{5D1C41E6-4EF6-CB98-9FCD-8C5CDF9E1E37}"/>
          </ac:spMkLst>
        </pc:spChg>
        <pc:spChg chg="mod">
          <ac:chgData name="Javier Acevedo" userId="61c91a6f-37a5-41ea-9386-193f20d5b977" providerId="ADAL" clId="{0D8406A0-B9CF-4371-86A9-D20CB033D840}" dt="2022-08-29T21:48:28.172" v="30" actId="554"/>
          <ac:spMkLst>
            <pc:docMk/>
            <pc:sldMk cId="3092097897" sldId="327"/>
            <ac:spMk id="91" creationId="{AE671D23-48A3-3AEF-4F6A-2F288E389152}"/>
          </ac:spMkLst>
        </pc:spChg>
        <pc:spChg chg="mod">
          <ac:chgData name="Javier Acevedo" userId="61c91a6f-37a5-41ea-9386-193f20d5b977" providerId="ADAL" clId="{0D8406A0-B9CF-4371-86A9-D20CB033D840}" dt="2022-08-29T21:48:28.172" v="30" actId="554"/>
          <ac:spMkLst>
            <pc:docMk/>
            <pc:sldMk cId="3092097897" sldId="327"/>
            <ac:spMk id="96" creationId="{E215972F-2A63-6BAE-6634-836A51C90549}"/>
          </ac:spMkLst>
        </pc:spChg>
        <pc:spChg chg="mod">
          <ac:chgData name="Javier Acevedo" userId="61c91a6f-37a5-41ea-9386-193f20d5b977" providerId="ADAL" clId="{0D8406A0-B9CF-4371-86A9-D20CB033D840}" dt="2022-08-29T21:48:28.172" v="30" actId="554"/>
          <ac:spMkLst>
            <pc:docMk/>
            <pc:sldMk cId="3092097897" sldId="327"/>
            <ac:spMk id="106" creationId="{BEDF0EED-1F6A-14F3-53B1-148943FF77ED}"/>
          </ac:spMkLst>
        </pc:spChg>
        <pc:spChg chg="mod">
          <ac:chgData name="Javier Acevedo" userId="61c91a6f-37a5-41ea-9386-193f20d5b977" providerId="ADAL" clId="{0D8406A0-B9CF-4371-86A9-D20CB033D840}" dt="2022-08-29T21:46:28.596" v="23" actId="554"/>
          <ac:spMkLst>
            <pc:docMk/>
            <pc:sldMk cId="3092097897" sldId="327"/>
            <ac:spMk id="108" creationId="{9222B679-41A0-902C-C2E5-8885FDEA28FC}"/>
          </ac:spMkLst>
        </pc:spChg>
        <pc:spChg chg="mod">
          <ac:chgData name="Javier Acevedo" userId="61c91a6f-37a5-41ea-9386-193f20d5b977" providerId="ADAL" clId="{0D8406A0-B9CF-4371-86A9-D20CB033D840}" dt="2022-08-29T21:46:28.596" v="23" actId="554"/>
          <ac:spMkLst>
            <pc:docMk/>
            <pc:sldMk cId="3092097897" sldId="327"/>
            <ac:spMk id="109" creationId="{3DB1BC61-58D3-CCFA-DF92-F43C571F7494}"/>
          </ac:spMkLst>
        </pc:spChg>
        <pc:spChg chg="mod">
          <ac:chgData name="Javier Acevedo" userId="61c91a6f-37a5-41ea-9386-193f20d5b977" providerId="ADAL" clId="{0D8406A0-B9CF-4371-86A9-D20CB033D840}" dt="2022-08-29T21:46:28.596" v="23" actId="554"/>
          <ac:spMkLst>
            <pc:docMk/>
            <pc:sldMk cId="3092097897" sldId="327"/>
            <ac:spMk id="110" creationId="{3C0186DF-29C0-55FE-C53A-FE10BDC8EADE}"/>
          </ac:spMkLst>
        </pc:spChg>
        <pc:spChg chg="mod">
          <ac:chgData name="Javier Acevedo" userId="61c91a6f-37a5-41ea-9386-193f20d5b977" providerId="ADAL" clId="{0D8406A0-B9CF-4371-86A9-D20CB033D840}" dt="2022-08-30T13:34:41.521" v="32" actId="207"/>
          <ac:spMkLst>
            <pc:docMk/>
            <pc:sldMk cId="3092097897" sldId="327"/>
            <ac:spMk id="120" creationId="{CDE7C9F9-5FAC-B1EB-A631-35750BAE2E3B}"/>
          </ac:spMkLst>
        </pc:spChg>
        <pc:spChg chg="mod">
          <ac:chgData name="Javier Acevedo" userId="61c91a6f-37a5-41ea-9386-193f20d5b977" providerId="ADAL" clId="{0D8406A0-B9CF-4371-86A9-D20CB033D840}" dt="2022-08-30T13:34:55.860" v="41" actId="207"/>
          <ac:spMkLst>
            <pc:docMk/>
            <pc:sldMk cId="3092097897" sldId="327"/>
            <ac:spMk id="121" creationId="{6A356351-466D-C769-01C7-5FB722D1B49D}"/>
          </ac:spMkLst>
        </pc:spChg>
        <pc:spChg chg="mod">
          <ac:chgData name="Javier Acevedo" userId="61c91a6f-37a5-41ea-9386-193f20d5b977" providerId="ADAL" clId="{0D8406A0-B9CF-4371-86A9-D20CB033D840}" dt="2022-08-30T13:34:51.260" v="40" actId="1036"/>
          <ac:spMkLst>
            <pc:docMk/>
            <pc:sldMk cId="3092097897" sldId="327"/>
            <ac:spMk id="125" creationId="{4F1DBC59-1360-FB2E-ED2A-2CFAD4724CCA}"/>
          </ac:spMkLst>
        </pc:spChg>
        <pc:spChg chg="mod">
          <ac:chgData name="Javier Acevedo" userId="61c91a6f-37a5-41ea-9386-193f20d5b977" providerId="ADAL" clId="{0D8406A0-B9CF-4371-86A9-D20CB033D840}" dt="2022-08-29T21:46:28.596" v="23" actId="554"/>
          <ac:spMkLst>
            <pc:docMk/>
            <pc:sldMk cId="3092097897" sldId="327"/>
            <ac:spMk id="126" creationId="{3A84354C-FB12-B932-07FC-1BA0E2CEE561}"/>
          </ac:spMkLst>
        </pc:spChg>
        <pc:spChg chg="mod">
          <ac:chgData name="Javier Acevedo" userId="61c91a6f-37a5-41ea-9386-193f20d5b977" providerId="ADAL" clId="{0D8406A0-B9CF-4371-86A9-D20CB033D840}" dt="2022-08-29T21:46:28.596" v="23" actId="554"/>
          <ac:spMkLst>
            <pc:docMk/>
            <pc:sldMk cId="3092097897" sldId="327"/>
            <ac:spMk id="128" creationId="{8734E29F-E02A-3C35-1663-BE80E62016D2}"/>
          </ac:spMkLst>
        </pc:spChg>
      </pc:sldChg>
      <pc:sldChg chg="modSp mod">
        <pc:chgData name="Javier Acevedo" userId="61c91a6f-37a5-41ea-9386-193f20d5b977" providerId="ADAL" clId="{0D8406A0-B9CF-4371-86A9-D20CB033D840}" dt="2022-08-30T13:50:22.769" v="49" actId="1036"/>
        <pc:sldMkLst>
          <pc:docMk/>
          <pc:sldMk cId="2799889661" sldId="335"/>
        </pc:sldMkLst>
        <pc:spChg chg="mod">
          <ac:chgData name="Javier Acevedo" userId="61c91a6f-37a5-41ea-9386-193f20d5b977" providerId="ADAL" clId="{0D8406A0-B9CF-4371-86A9-D20CB033D840}" dt="2022-08-29T20:40:04.550" v="17" actId="1035"/>
          <ac:spMkLst>
            <pc:docMk/>
            <pc:sldMk cId="2799889661" sldId="335"/>
            <ac:spMk id="88" creationId="{F300812B-882C-C0D1-1C55-1D0218936D93}"/>
          </ac:spMkLst>
        </pc:spChg>
        <pc:spChg chg="mod">
          <ac:chgData name="Javier Acevedo" userId="61c91a6f-37a5-41ea-9386-193f20d5b977" providerId="ADAL" clId="{0D8406A0-B9CF-4371-86A9-D20CB033D840}" dt="2022-08-29T20:39:42.387" v="7" actId="207"/>
          <ac:spMkLst>
            <pc:docMk/>
            <pc:sldMk cId="2799889661" sldId="335"/>
            <ac:spMk id="89" creationId="{5D1C41E6-4EF6-CB98-9FCD-8C5CDF9E1E37}"/>
          </ac:spMkLst>
        </pc:spChg>
        <pc:spChg chg="mod">
          <ac:chgData name="Javier Acevedo" userId="61c91a6f-37a5-41ea-9386-193f20d5b977" providerId="ADAL" clId="{0D8406A0-B9CF-4371-86A9-D20CB033D840}" dt="2022-08-29T20:40:04.550" v="17" actId="1035"/>
          <ac:spMkLst>
            <pc:docMk/>
            <pc:sldMk cId="2799889661" sldId="335"/>
            <ac:spMk id="91" creationId="{AE671D23-48A3-3AEF-4F6A-2F288E389152}"/>
          </ac:spMkLst>
        </pc:spChg>
        <pc:spChg chg="mod">
          <ac:chgData name="Javier Acevedo" userId="61c91a6f-37a5-41ea-9386-193f20d5b977" providerId="ADAL" clId="{0D8406A0-B9CF-4371-86A9-D20CB033D840}" dt="2022-08-30T13:50:22.769" v="49" actId="1036"/>
          <ac:spMkLst>
            <pc:docMk/>
            <pc:sldMk cId="2799889661" sldId="335"/>
            <ac:spMk id="92" creationId="{9D1F1EB0-1196-D366-0330-7CFADC2F7CBB}"/>
          </ac:spMkLst>
        </pc:spChg>
        <pc:spChg chg="mod">
          <ac:chgData name="Javier Acevedo" userId="61c91a6f-37a5-41ea-9386-193f20d5b977" providerId="ADAL" clId="{0D8406A0-B9CF-4371-86A9-D20CB033D840}" dt="2022-08-30T13:50:22.769" v="49" actId="1036"/>
          <ac:spMkLst>
            <pc:docMk/>
            <pc:sldMk cId="2799889661" sldId="335"/>
            <ac:spMk id="95" creationId="{2D9D1E9A-A59F-EEB7-0727-A07AE3B0B506}"/>
          </ac:spMkLst>
        </pc:spChg>
        <pc:spChg chg="mod">
          <ac:chgData name="Javier Acevedo" userId="61c91a6f-37a5-41ea-9386-193f20d5b977" providerId="ADAL" clId="{0D8406A0-B9CF-4371-86A9-D20CB033D840}" dt="2022-08-30T13:50:22.769" v="49" actId="1036"/>
          <ac:spMkLst>
            <pc:docMk/>
            <pc:sldMk cId="2799889661" sldId="335"/>
            <ac:spMk id="96" creationId="{E215972F-2A63-6BAE-6634-836A51C90549}"/>
          </ac:spMkLst>
        </pc:spChg>
        <pc:spChg chg="mod">
          <ac:chgData name="Javier Acevedo" userId="61c91a6f-37a5-41ea-9386-193f20d5b977" providerId="ADAL" clId="{0D8406A0-B9CF-4371-86A9-D20CB033D840}" dt="2022-08-29T20:40:04.550" v="17" actId="1035"/>
          <ac:spMkLst>
            <pc:docMk/>
            <pc:sldMk cId="2799889661" sldId="335"/>
            <ac:spMk id="106" creationId="{BEDF0EED-1F6A-14F3-53B1-148943FF77ED}"/>
          </ac:spMkLst>
        </pc:spChg>
        <pc:spChg chg="mod">
          <ac:chgData name="Javier Acevedo" userId="61c91a6f-37a5-41ea-9386-193f20d5b977" providerId="ADAL" clId="{0D8406A0-B9CF-4371-86A9-D20CB033D840}" dt="2022-08-29T20:39:42.387" v="7" actId="207"/>
          <ac:spMkLst>
            <pc:docMk/>
            <pc:sldMk cId="2799889661" sldId="335"/>
            <ac:spMk id="108" creationId="{9222B679-41A0-902C-C2E5-8885FDEA28FC}"/>
          </ac:spMkLst>
        </pc:spChg>
        <pc:spChg chg="mod">
          <ac:chgData name="Javier Acevedo" userId="61c91a6f-37a5-41ea-9386-193f20d5b977" providerId="ADAL" clId="{0D8406A0-B9CF-4371-86A9-D20CB033D840}" dt="2022-08-29T20:39:42.387" v="7" actId="207"/>
          <ac:spMkLst>
            <pc:docMk/>
            <pc:sldMk cId="2799889661" sldId="335"/>
            <ac:spMk id="109" creationId="{3DB1BC61-58D3-CCFA-DF92-F43C571F7494}"/>
          </ac:spMkLst>
        </pc:spChg>
        <pc:spChg chg="mod">
          <ac:chgData name="Javier Acevedo" userId="61c91a6f-37a5-41ea-9386-193f20d5b977" providerId="ADAL" clId="{0D8406A0-B9CF-4371-86A9-D20CB033D840}" dt="2022-08-30T13:50:22.769" v="49" actId="1036"/>
          <ac:spMkLst>
            <pc:docMk/>
            <pc:sldMk cId="2799889661" sldId="335"/>
            <ac:spMk id="110" creationId="{3C0186DF-29C0-55FE-C53A-FE10BDC8EADE}"/>
          </ac:spMkLst>
        </pc:spChg>
        <pc:picChg chg="mod">
          <ac:chgData name="Javier Acevedo" userId="61c91a6f-37a5-41ea-9386-193f20d5b977" providerId="ADAL" clId="{0D8406A0-B9CF-4371-86A9-D20CB033D840}" dt="2022-08-30T13:50:22.769" v="49" actId="1036"/>
          <ac:picMkLst>
            <pc:docMk/>
            <pc:sldMk cId="2799889661" sldId="335"/>
            <ac:picMk id="112" creationId="{2B44EA2C-E9F6-03AA-4666-8D0C602BF7BA}"/>
          </ac:picMkLst>
        </pc:picChg>
      </pc:sldChg>
    </pc:docChg>
  </pc:docChgLst>
  <pc:docChgLst>
    <pc:chgData name="Guest User" userId="S::urn:spo:anon#848e10e2f52343eedb0b36c54ee6d463ee825c88c72f617c6b7ad2c275fe7961::" providerId="AD" clId="Web-{3248636B-000E-A38B-A921-74D7F6C6CB4A}"/>
    <pc:docChg chg="modSld">
      <pc:chgData name="Guest User" userId="S::urn:spo:anon#848e10e2f52343eedb0b36c54ee6d463ee825c88c72f617c6b7ad2c275fe7961::" providerId="AD" clId="Web-{3248636B-000E-A38B-A921-74D7F6C6CB4A}" dt="2022-08-29T20:24:51.394" v="129" actId="1076"/>
      <pc:docMkLst>
        <pc:docMk/>
      </pc:docMkLst>
      <pc:sldChg chg="modSp">
        <pc:chgData name="Guest User" userId="S::urn:spo:anon#848e10e2f52343eedb0b36c54ee6d463ee825c88c72f617c6b7ad2c275fe7961::" providerId="AD" clId="Web-{3248636B-000E-A38B-A921-74D7F6C6CB4A}" dt="2022-08-29T20:24:51.394" v="129" actId="1076"/>
        <pc:sldMkLst>
          <pc:docMk/>
          <pc:sldMk cId="2477792423" sldId="324"/>
        </pc:sldMkLst>
        <pc:spChg chg="mod">
          <ac:chgData name="Guest User" userId="S::urn:spo:anon#848e10e2f52343eedb0b36c54ee6d463ee825c88c72f617c6b7ad2c275fe7961::" providerId="AD" clId="Web-{3248636B-000E-A38B-A921-74D7F6C6CB4A}" dt="2022-08-29T20:24:51.394" v="129" actId="1076"/>
          <ac:spMkLst>
            <pc:docMk/>
            <pc:sldMk cId="2477792423" sldId="324"/>
            <ac:spMk id="92" creationId="{1EA6A19D-038A-C7F8-1977-56A2BA17EA54}"/>
          </ac:spMkLst>
        </pc:spChg>
      </pc:sldChg>
      <pc:sldChg chg="modSp">
        <pc:chgData name="Guest User" userId="S::urn:spo:anon#848e10e2f52343eedb0b36c54ee6d463ee825c88c72f617c6b7ad2c275fe7961::" providerId="AD" clId="Web-{3248636B-000E-A38B-A921-74D7F6C6CB4A}" dt="2022-08-29T20:24:18.642" v="115" actId="1076"/>
        <pc:sldMkLst>
          <pc:docMk/>
          <pc:sldMk cId="3092097897" sldId="327"/>
        </pc:sldMkLst>
        <pc:spChg chg="mod">
          <ac:chgData name="Guest User" userId="S::urn:spo:anon#848e10e2f52343eedb0b36c54ee6d463ee825c88c72f617c6b7ad2c275fe7961::" providerId="AD" clId="Web-{3248636B-000E-A38B-A921-74D7F6C6CB4A}" dt="2022-08-29T20:23:52.421" v="97" actId="1076"/>
          <ac:spMkLst>
            <pc:docMk/>
            <pc:sldMk cId="3092097897" sldId="327"/>
            <ac:spMk id="2" creationId="{5A9AB660-BD95-7DE9-8DB9-AF25E627239E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453" v="98" actId="1076"/>
          <ac:spMkLst>
            <pc:docMk/>
            <pc:sldMk cId="3092097897" sldId="327"/>
            <ac:spMk id="81" creationId="{908659F4-AC9B-2675-BFEA-AF4C8883C233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187" v="88" actId="1076"/>
          <ac:spMkLst>
            <pc:docMk/>
            <pc:sldMk cId="3092097897" sldId="327"/>
            <ac:spMk id="87" creationId="{70A66C85-56A9-FD89-886B-9536460AD5EF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468" v="99" actId="1076"/>
          <ac:spMkLst>
            <pc:docMk/>
            <pc:sldMk cId="3092097897" sldId="327"/>
            <ac:spMk id="88" creationId="{F300812B-882C-C0D1-1C55-1D0218936D93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500" v="100" actId="1076"/>
          <ac:spMkLst>
            <pc:docMk/>
            <pc:sldMk cId="3092097897" sldId="327"/>
            <ac:spMk id="89" creationId="{5D1C41E6-4EF6-CB98-9FCD-8C5CDF9E1E37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281" v="91" actId="1076"/>
          <ac:spMkLst>
            <pc:docMk/>
            <pc:sldMk cId="3092097897" sldId="327"/>
            <ac:spMk id="90" creationId="{617E5748-7BFB-EA6F-E332-B68F2903B302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312" v="92" actId="1076"/>
          <ac:spMkLst>
            <pc:docMk/>
            <pc:sldMk cId="3092097897" sldId="327"/>
            <ac:spMk id="91" creationId="{AE671D23-48A3-3AEF-4F6A-2F288E389152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515" v="101" actId="1076"/>
          <ac:spMkLst>
            <pc:docMk/>
            <pc:sldMk cId="3092097897" sldId="327"/>
            <ac:spMk id="92" creationId="{9D1F1EB0-1196-D366-0330-7CFADC2F7CBB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547" v="102" actId="1076"/>
          <ac:spMkLst>
            <pc:docMk/>
            <pc:sldMk cId="3092097897" sldId="327"/>
            <ac:spMk id="95" creationId="{2D9D1E9A-A59F-EEB7-0727-A07AE3B0B506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562" v="103" actId="1076"/>
          <ac:spMkLst>
            <pc:docMk/>
            <pc:sldMk cId="3092097897" sldId="327"/>
            <ac:spMk id="96" creationId="{E215972F-2A63-6BAE-6634-836A51C90549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328" v="93" actId="1076"/>
          <ac:spMkLst>
            <pc:docMk/>
            <pc:sldMk cId="3092097897" sldId="327"/>
            <ac:spMk id="104" creationId="{0C5A3ABE-996C-FFB8-BD86-0EFB7208C48C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140" v="86" actId="1076"/>
          <ac:spMkLst>
            <pc:docMk/>
            <pc:sldMk cId="3092097897" sldId="327"/>
            <ac:spMk id="105" creationId="{F288F455-5F87-34EE-9E2E-0C3293FB4725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359" v="94" actId="1076"/>
          <ac:spMkLst>
            <pc:docMk/>
            <pc:sldMk cId="3092097897" sldId="327"/>
            <ac:spMk id="106" creationId="{BEDF0EED-1F6A-14F3-53B1-148943FF77ED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375" v="95" actId="1076"/>
          <ac:spMkLst>
            <pc:docMk/>
            <pc:sldMk cId="3092097897" sldId="327"/>
            <ac:spMk id="108" creationId="{9222B679-41A0-902C-C2E5-8885FDEA28FC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406" v="96" actId="1076"/>
          <ac:spMkLst>
            <pc:docMk/>
            <pc:sldMk cId="3092097897" sldId="327"/>
            <ac:spMk id="109" creationId="{3DB1BC61-58D3-CCFA-DF92-F43C571F7494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593" v="104" actId="1076"/>
          <ac:spMkLst>
            <pc:docMk/>
            <pc:sldMk cId="3092097897" sldId="327"/>
            <ac:spMk id="110" creationId="{3C0186DF-29C0-55FE-C53A-FE10BDC8EADE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609" v="105" actId="1076"/>
          <ac:spMkLst>
            <pc:docMk/>
            <pc:sldMk cId="3092097897" sldId="327"/>
            <ac:spMk id="122" creationId="{6FECF71B-1B4B-894E-CCA5-052C13582515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4:18.642" v="115" actId="1076"/>
          <ac:spMkLst>
            <pc:docMk/>
            <pc:sldMk cId="3092097897" sldId="327"/>
            <ac:spMk id="124" creationId="{6E6051FE-27B2-1967-8B4C-2E1F779298A0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672" v="107" actId="1076"/>
          <ac:spMkLst>
            <pc:docMk/>
            <pc:sldMk cId="3092097897" sldId="327"/>
            <ac:spMk id="125" creationId="{4F1DBC59-1360-FB2E-ED2A-2CFAD4724CCA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52.687" v="108" actId="1076"/>
          <ac:spMkLst>
            <pc:docMk/>
            <pc:sldMk cId="3092097897" sldId="327"/>
            <ac:spMk id="126" creationId="{3A84354C-FB12-B932-07FC-1BA0E2CEE561}"/>
          </ac:spMkLst>
        </pc:spChg>
        <pc:grpChg chg="mod">
          <ac:chgData name="Guest User" userId="S::urn:spo:anon#848e10e2f52343eedb0b36c54ee6d463ee825c88c72f617c6b7ad2c275fe7961::" providerId="AD" clId="Web-{3248636B-000E-A38B-A921-74D7F6C6CB4A}" dt="2022-08-29T20:23:52.265" v="90" actId="1076"/>
          <ac:grpSpMkLst>
            <pc:docMk/>
            <pc:sldMk cId="3092097897" sldId="327"/>
            <ac:grpSpMk id="82" creationId="{42F4C69D-F7F4-7E13-B24D-C39A9AF4CDED}"/>
          </ac:grpSpMkLst>
        </pc:grpChg>
        <pc:picChg chg="mod">
          <ac:chgData name="Guest User" userId="S::urn:spo:anon#848e10e2f52343eedb0b36c54ee6d463ee825c88c72f617c6b7ad2c275fe7961::" providerId="AD" clId="Web-{3248636B-000E-A38B-A921-74D7F6C6CB4A}" dt="2022-08-29T20:24:06.422" v="112" actId="1076"/>
          <ac:picMkLst>
            <pc:docMk/>
            <pc:sldMk cId="3092097897" sldId="327"/>
            <ac:picMk id="3" creationId="{AFE2F77F-42F5-04A4-8A2A-E5F29E74C93C}"/>
          </ac:picMkLst>
        </pc:picChg>
        <pc:picChg chg="mod">
          <ac:chgData name="Guest User" userId="S::urn:spo:anon#848e10e2f52343eedb0b36c54ee6d463ee825c88c72f617c6b7ad2c275fe7961::" providerId="AD" clId="Web-{3248636B-000E-A38B-A921-74D7F6C6CB4A}" dt="2022-08-29T20:23:52.218" v="89" actId="1076"/>
          <ac:picMkLst>
            <pc:docMk/>
            <pc:sldMk cId="3092097897" sldId="327"/>
            <ac:picMk id="94" creationId="{BFDB0B52-7B5B-56F6-5D61-CDE479A955AA}"/>
          </ac:picMkLst>
        </pc:picChg>
        <pc:picChg chg="mod">
          <ac:chgData name="Guest User" userId="S::urn:spo:anon#848e10e2f52343eedb0b36c54ee6d463ee825c88c72f617c6b7ad2c275fe7961::" providerId="AD" clId="Web-{3248636B-000E-A38B-A921-74D7F6C6CB4A}" dt="2022-08-29T20:23:52.171" v="87" actId="1076"/>
          <ac:picMkLst>
            <pc:docMk/>
            <pc:sldMk cId="3092097897" sldId="327"/>
            <ac:picMk id="107" creationId="{EE554EBB-E98F-73CE-30B6-666F00826BF1}"/>
          </ac:picMkLst>
        </pc:picChg>
        <pc:picChg chg="mod">
          <ac:chgData name="Guest User" userId="S::urn:spo:anon#848e10e2f52343eedb0b36c54ee6d463ee825c88c72f617c6b7ad2c275fe7961::" providerId="AD" clId="Web-{3248636B-000E-A38B-A921-74D7F6C6CB4A}" dt="2022-08-29T20:23:52.640" v="106" actId="1076"/>
          <ac:picMkLst>
            <pc:docMk/>
            <pc:sldMk cId="3092097897" sldId="327"/>
            <ac:picMk id="123" creationId="{7C14C79A-0CD4-4718-E988-1821F7DCF179}"/>
          </ac:picMkLst>
        </pc:picChg>
      </pc:sldChg>
      <pc:sldChg chg="modSp">
        <pc:chgData name="Guest User" userId="S::urn:spo:anon#848e10e2f52343eedb0b36c54ee6d463ee825c88c72f617c6b7ad2c275fe7961::" providerId="AD" clId="Web-{3248636B-000E-A38B-A921-74D7F6C6CB4A}" dt="2022-08-29T20:23:27.264" v="62" actId="1076"/>
        <pc:sldMkLst>
          <pc:docMk/>
          <pc:sldMk cId="2799889661" sldId="335"/>
        </pc:sldMkLst>
        <pc:spChg chg="mod">
          <ac:chgData name="Guest User" userId="S::urn:spo:anon#848e10e2f52343eedb0b36c54ee6d463ee825c88c72f617c6b7ad2c275fe7961::" providerId="AD" clId="Web-{3248636B-000E-A38B-A921-74D7F6C6CB4A}" dt="2022-08-29T20:23:27.201" v="59" actId="1076"/>
          <ac:spMkLst>
            <pc:docMk/>
            <pc:sldMk cId="2799889661" sldId="335"/>
            <ac:spMk id="2" creationId="{5A9AB660-BD95-7DE9-8DB9-AF25E627239E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217" v="60" actId="1076"/>
          <ac:spMkLst>
            <pc:docMk/>
            <pc:sldMk cId="2799889661" sldId="335"/>
            <ac:spMk id="81" creationId="{908659F4-AC9B-2675-BFEA-AF4C8883C233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139" v="56" actId="1076"/>
          <ac:spMkLst>
            <pc:docMk/>
            <pc:sldMk cId="2799889661" sldId="335"/>
            <ac:spMk id="87" creationId="{70A66C85-56A9-FD89-886B-9536460AD5EF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839" v="8" actId="1076"/>
          <ac:spMkLst>
            <pc:docMk/>
            <pc:sldMk cId="2799889661" sldId="335"/>
            <ac:spMk id="88" creationId="{F300812B-882C-C0D1-1C55-1D0218936D93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854" v="9" actId="1076"/>
          <ac:spMkLst>
            <pc:docMk/>
            <pc:sldMk cId="2799889661" sldId="335"/>
            <ac:spMk id="89" creationId="{5D1C41E6-4EF6-CB98-9FCD-8C5CDF9E1E37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154" v="57" actId="1076"/>
          <ac:spMkLst>
            <pc:docMk/>
            <pc:sldMk cId="2799889661" sldId="335"/>
            <ac:spMk id="90" creationId="{617E5748-7BFB-EA6F-E332-B68F2903B302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729" v="4" actId="1076"/>
          <ac:spMkLst>
            <pc:docMk/>
            <pc:sldMk cId="2799889661" sldId="335"/>
            <ac:spMk id="91" creationId="{AE671D23-48A3-3AEF-4F6A-2F288E389152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248" v="61" actId="1076"/>
          <ac:spMkLst>
            <pc:docMk/>
            <pc:sldMk cId="2799889661" sldId="335"/>
            <ac:spMk id="92" creationId="{9D1F1EB0-1196-D366-0330-7CFADC2F7CBB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264" v="62" actId="1076"/>
          <ac:spMkLst>
            <pc:docMk/>
            <pc:sldMk cId="2799889661" sldId="335"/>
            <ac:spMk id="95" creationId="{2D9D1E9A-A59F-EEB7-0727-A07AE3B0B506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886" v="10" actId="1076"/>
          <ac:spMkLst>
            <pc:docMk/>
            <pc:sldMk cId="2799889661" sldId="335"/>
            <ac:spMk id="96" creationId="{E215972F-2A63-6BAE-6634-836A51C90549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170" v="58" actId="1076"/>
          <ac:spMkLst>
            <pc:docMk/>
            <pc:sldMk cId="2799889661" sldId="335"/>
            <ac:spMk id="104" creationId="{0C5A3ABE-996C-FFB8-BD86-0EFB7208C48C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3:27.107" v="55" actId="1076"/>
          <ac:spMkLst>
            <pc:docMk/>
            <pc:sldMk cId="2799889661" sldId="335"/>
            <ac:spMk id="105" creationId="{F288F455-5F87-34EE-9E2E-0C3293FB4725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745" v="5" actId="1076"/>
          <ac:spMkLst>
            <pc:docMk/>
            <pc:sldMk cId="2799889661" sldId="335"/>
            <ac:spMk id="106" creationId="{BEDF0EED-1F6A-14F3-53B1-148943FF77ED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776" v="6" actId="1076"/>
          <ac:spMkLst>
            <pc:docMk/>
            <pc:sldMk cId="2799889661" sldId="335"/>
            <ac:spMk id="108" creationId="{9222B679-41A0-902C-C2E5-8885FDEA28FC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808" v="7" actId="1076"/>
          <ac:spMkLst>
            <pc:docMk/>
            <pc:sldMk cId="2799889661" sldId="335"/>
            <ac:spMk id="109" creationId="{3DB1BC61-58D3-CCFA-DF92-F43C571F7494}"/>
          </ac:spMkLst>
        </pc:spChg>
        <pc:spChg chg="mod">
          <ac:chgData name="Guest User" userId="S::urn:spo:anon#848e10e2f52343eedb0b36c54ee6d463ee825c88c72f617c6b7ad2c275fe7961::" providerId="AD" clId="Web-{3248636B-000E-A38B-A921-74D7F6C6CB4A}" dt="2022-08-29T20:22:36.917" v="11" actId="1076"/>
          <ac:spMkLst>
            <pc:docMk/>
            <pc:sldMk cId="2799889661" sldId="335"/>
            <ac:spMk id="110" creationId="{3C0186DF-29C0-55FE-C53A-FE10BDC8EADE}"/>
          </ac:spMkLst>
        </pc:spChg>
        <pc:picChg chg="mod">
          <ac:chgData name="Guest User" userId="S::urn:spo:anon#848e10e2f52343eedb0b36c54ee6d463ee825c88c72f617c6b7ad2c275fe7961::" providerId="AD" clId="Web-{3248636B-000E-A38B-A921-74D7F6C6CB4A}" dt="2022-08-29T20:22:36.979" v="13" actId="1076"/>
          <ac:picMkLst>
            <pc:docMk/>
            <pc:sldMk cId="2799889661" sldId="335"/>
            <ac:picMk id="3" creationId="{AFE2F77F-42F5-04A4-8A2A-E5F29E74C93C}"/>
          </ac:picMkLst>
        </pc:picChg>
        <pc:picChg chg="mod">
          <ac:chgData name="Guest User" userId="S::urn:spo:anon#848e10e2f52343eedb0b36c54ee6d463ee825c88c72f617c6b7ad2c275fe7961::" providerId="AD" clId="Web-{3248636B-000E-A38B-A921-74D7F6C6CB4A}" dt="2022-08-29T20:22:36.948" v="12" actId="1076"/>
          <ac:picMkLst>
            <pc:docMk/>
            <pc:sldMk cId="2799889661" sldId="335"/>
            <ac:picMk id="94" creationId="{BFDB0B52-7B5B-56F6-5D61-CDE479A955AA}"/>
          </ac:picMkLst>
        </pc:picChg>
        <pc:picChg chg="mod">
          <ac:chgData name="Guest User" userId="S::urn:spo:anon#848e10e2f52343eedb0b36c54ee6d463ee825c88c72f617c6b7ad2c275fe7961::" providerId="AD" clId="Web-{3248636B-000E-A38B-A921-74D7F6C6CB4A}" dt="2022-08-29T20:22:36.698" v="3" actId="1076"/>
          <ac:picMkLst>
            <pc:docMk/>
            <pc:sldMk cId="2799889661" sldId="335"/>
            <ac:picMk id="107" creationId="{EE554EBB-E98F-73CE-30B6-666F00826BF1}"/>
          </ac:picMkLst>
        </pc:picChg>
        <pc:picChg chg="mod">
          <ac:chgData name="Guest User" userId="S::urn:spo:anon#848e10e2f52343eedb0b36c54ee6d463ee825c88c72f617c6b7ad2c275fe7961::" providerId="AD" clId="Web-{3248636B-000E-A38B-A921-74D7F6C6CB4A}" dt="2022-08-29T20:22:37.011" v="14" actId="1076"/>
          <ac:picMkLst>
            <pc:docMk/>
            <pc:sldMk cId="2799889661" sldId="335"/>
            <ac:picMk id="112" creationId="{2B44EA2C-E9F6-03AA-4666-8D0C602BF7BA}"/>
          </ac:picMkLst>
        </pc:picChg>
      </pc:sldChg>
    </pc:docChg>
  </pc:docChgLst>
  <pc:docChgLst>
    <pc:chgData name="Juan Sebastian Parra" userId="4afffe97-5015-49f8-ac66-42e1e0659cb3" providerId="ADAL" clId="{25E627EB-ED8B-49EC-BFE1-C0BCE469804B}"/>
    <pc:docChg chg="undo custSel modSld">
      <pc:chgData name="Juan Sebastian Parra" userId="4afffe97-5015-49f8-ac66-42e1e0659cb3" providerId="ADAL" clId="{25E627EB-ED8B-49EC-BFE1-C0BCE469804B}" dt="2022-08-29T22:05:32.878" v="441" actId="1035"/>
      <pc:docMkLst>
        <pc:docMk/>
      </pc:docMkLst>
      <pc:sldChg chg="addSp delSp modSp mod">
        <pc:chgData name="Juan Sebastian Parra" userId="4afffe97-5015-49f8-ac66-42e1e0659cb3" providerId="ADAL" clId="{25E627EB-ED8B-49EC-BFE1-C0BCE469804B}" dt="2022-08-29T22:05:32.878" v="441" actId="1035"/>
        <pc:sldMkLst>
          <pc:docMk/>
          <pc:sldMk cId="3092097897" sldId="327"/>
        </pc:sldMkLst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2" creationId="{5A9AB660-BD95-7DE9-8DB9-AF25E627239E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81" creationId="{908659F4-AC9B-2675-BFEA-AF4C8883C233}"/>
          </ac:spMkLst>
        </pc:spChg>
        <pc:spChg chg="del mod">
          <ac:chgData name="Juan Sebastian Parra" userId="4afffe97-5015-49f8-ac66-42e1e0659cb3" providerId="ADAL" clId="{25E627EB-ED8B-49EC-BFE1-C0BCE469804B}" dt="2022-08-29T21:35:50.391" v="342" actId="478"/>
          <ac:spMkLst>
            <pc:docMk/>
            <pc:sldMk cId="3092097897" sldId="327"/>
            <ac:spMk id="86" creationId="{66C7147A-25BA-77F3-9E44-03FAF59199CB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87" creationId="{70A66C85-56A9-FD89-886B-9536460AD5EF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88" creationId="{F300812B-882C-C0D1-1C55-1D0218936D93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89" creationId="{5D1C41E6-4EF6-CB98-9FCD-8C5CDF9E1E37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90" creationId="{617E5748-7BFB-EA6F-E332-B68F2903B302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91" creationId="{AE671D23-48A3-3AEF-4F6A-2F288E389152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92" creationId="{9D1F1EB0-1196-D366-0330-7CFADC2F7CBB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95" creationId="{2D9D1E9A-A59F-EEB7-0727-A07AE3B0B506}"/>
          </ac:spMkLst>
        </pc:spChg>
        <pc:spChg chg="mod">
          <ac:chgData name="Juan Sebastian Parra" userId="4afffe97-5015-49f8-ac66-42e1e0659cb3" providerId="ADAL" clId="{25E627EB-ED8B-49EC-BFE1-C0BCE469804B}" dt="2022-08-29T21:36:36.493" v="411" actId="1038"/>
          <ac:spMkLst>
            <pc:docMk/>
            <pc:sldMk cId="3092097897" sldId="327"/>
            <ac:spMk id="96" creationId="{E215972F-2A63-6BAE-6634-836A51C90549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04" creationId="{0C5A3ABE-996C-FFB8-BD86-0EFB7208C48C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05" creationId="{F288F455-5F87-34EE-9E2E-0C3293FB4725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06" creationId="{BEDF0EED-1F6A-14F3-53B1-148943FF77ED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08" creationId="{9222B679-41A0-902C-C2E5-8885FDEA28FC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09" creationId="{3DB1BC61-58D3-CCFA-DF92-F43C571F7494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10" creationId="{3C0186DF-29C0-55FE-C53A-FE10BDC8EADE}"/>
          </ac:spMkLst>
        </pc:spChg>
        <pc:spChg chg="mod">
          <ac:chgData name="Juan Sebastian Parra" userId="4afffe97-5015-49f8-ac66-42e1e0659cb3" providerId="ADAL" clId="{25E627EB-ED8B-49EC-BFE1-C0BCE469804B}" dt="2022-08-29T21:35:36.926" v="334" actId="571"/>
          <ac:spMkLst>
            <pc:docMk/>
            <pc:sldMk cId="3092097897" sldId="327"/>
            <ac:spMk id="113" creationId="{42B36FB6-07DC-05CD-D28B-842A82E609DD}"/>
          </ac:spMkLst>
        </pc:spChg>
        <pc:spChg chg="mod">
          <ac:chgData name="Juan Sebastian Parra" userId="4afffe97-5015-49f8-ac66-42e1e0659cb3" providerId="ADAL" clId="{25E627EB-ED8B-49EC-BFE1-C0BCE469804B}" dt="2022-08-29T21:35:36.926" v="334" actId="571"/>
          <ac:spMkLst>
            <pc:docMk/>
            <pc:sldMk cId="3092097897" sldId="327"/>
            <ac:spMk id="115" creationId="{164F2249-282E-2334-2F2D-4CF0CF9E733C}"/>
          </ac:spMkLst>
        </pc:spChg>
        <pc:spChg chg="mod">
          <ac:chgData name="Juan Sebastian Parra" userId="4afffe97-5015-49f8-ac66-42e1e0659cb3" providerId="ADAL" clId="{25E627EB-ED8B-49EC-BFE1-C0BCE469804B}" dt="2022-08-29T21:35:36.926" v="334" actId="571"/>
          <ac:spMkLst>
            <pc:docMk/>
            <pc:sldMk cId="3092097897" sldId="327"/>
            <ac:spMk id="116" creationId="{C9DDB174-DC79-065E-FBD8-C0C760D9CBA2}"/>
          </ac:spMkLst>
        </pc:spChg>
        <pc:spChg chg="del mod">
          <ac:chgData name="Juan Sebastian Parra" userId="4afffe97-5015-49f8-ac66-42e1e0659cb3" providerId="ADAL" clId="{25E627EB-ED8B-49EC-BFE1-C0BCE469804B}" dt="2022-08-29T21:35:45.957" v="340" actId="478"/>
          <ac:spMkLst>
            <pc:docMk/>
            <pc:sldMk cId="3092097897" sldId="327"/>
            <ac:spMk id="117" creationId="{6E516C0A-4CA4-F8C5-EF56-434E83C1C708}"/>
          </ac:spMkLst>
        </pc:spChg>
        <pc:spChg chg="add 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18" creationId="{B50619CA-424D-A7F7-10B2-6A9F5F96FC3E}"/>
          </ac:spMkLst>
        </pc:spChg>
        <pc:spChg chg="add 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20" creationId="{CDE7C9F9-5FAC-B1EB-A631-35750BAE2E3B}"/>
          </ac:spMkLst>
        </pc:spChg>
        <pc:spChg chg="add mod">
          <ac:chgData name="Juan Sebastian Parra" userId="4afffe97-5015-49f8-ac66-42e1e0659cb3" providerId="ADAL" clId="{25E627EB-ED8B-49EC-BFE1-C0BCE469804B}" dt="2022-08-29T21:36:30.996" v="406" actId="1037"/>
          <ac:spMkLst>
            <pc:docMk/>
            <pc:sldMk cId="3092097897" sldId="327"/>
            <ac:spMk id="121" creationId="{6A356351-466D-C769-01C7-5FB722D1B49D}"/>
          </ac:spMkLst>
        </pc:spChg>
        <pc:spChg chg="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22" creationId="{6FECF71B-1B4B-894E-CCA5-052C13582515}"/>
          </ac:spMkLst>
        </pc:spChg>
        <pc:spChg chg="mod">
          <ac:chgData name="Juan Sebastian Parra" userId="4afffe97-5015-49f8-ac66-42e1e0659cb3" providerId="ADAL" clId="{25E627EB-ED8B-49EC-BFE1-C0BCE469804B}" dt="2022-08-29T21:37:30.820" v="423" actId="207"/>
          <ac:spMkLst>
            <pc:docMk/>
            <pc:sldMk cId="3092097897" sldId="327"/>
            <ac:spMk id="124" creationId="{6E6051FE-27B2-1967-8B4C-2E1F779298A0}"/>
          </ac:spMkLst>
        </pc:spChg>
        <pc:spChg chg="mod">
          <ac:chgData name="Juan Sebastian Parra" userId="4afffe97-5015-49f8-ac66-42e1e0659cb3" providerId="ADAL" clId="{25E627EB-ED8B-49EC-BFE1-C0BCE469804B}" dt="2022-08-29T21:37:24.991" v="422" actId="207"/>
          <ac:spMkLst>
            <pc:docMk/>
            <pc:sldMk cId="3092097897" sldId="327"/>
            <ac:spMk id="125" creationId="{4F1DBC59-1360-FB2E-ED2A-2CFAD4724CCA}"/>
          </ac:spMkLst>
        </pc:spChg>
        <pc:spChg chg="mod">
          <ac:chgData name="Juan Sebastian Parra" userId="4afffe97-5015-49f8-ac66-42e1e0659cb3" providerId="ADAL" clId="{25E627EB-ED8B-49EC-BFE1-C0BCE469804B}" dt="2022-08-29T21:38:04.117" v="427"/>
          <ac:spMkLst>
            <pc:docMk/>
            <pc:sldMk cId="3092097897" sldId="327"/>
            <ac:spMk id="126" creationId="{3A84354C-FB12-B932-07FC-1BA0E2CEE561}"/>
          </ac:spMkLst>
        </pc:spChg>
        <pc:spChg chg="add mod">
          <ac:chgData name="Juan Sebastian Parra" userId="4afffe97-5015-49f8-ac66-42e1e0659cb3" providerId="ADAL" clId="{25E627EB-ED8B-49EC-BFE1-C0BCE469804B}" dt="2022-08-29T21:36:09.580" v="359" actId="1038"/>
          <ac:spMkLst>
            <pc:docMk/>
            <pc:sldMk cId="3092097897" sldId="327"/>
            <ac:spMk id="128" creationId="{8734E29F-E02A-3C35-1663-BE80E62016D2}"/>
          </ac:spMkLst>
        </pc:spChg>
        <pc:grpChg chg="mod">
          <ac:chgData name="Juan Sebastian Parra" userId="4afffe97-5015-49f8-ac66-42e1e0659cb3" providerId="ADAL" clId="{25E627EB-ED8B-49EC-BFE1-C0BCE469804B}" dt="2022-08-29T21:31:13.482" v="22" actId="1076"/>
          <ac:grpSpMkLst>
            <pc:docMk/>
            <pc:sldMk cId="3092097897" sldId="327"/>
            <ac:grpSpMk id="5" creationId="{1CCE5425-04D0-AEB1-A993-2705C256A0F8}"/>
          </ac:grpSpMkLst>
        </pc:grpChg>
        <pc:grpChg chg="mod">
          <ac:chgData name="Juan Sebastian Parra" userId="4afffe97-5015-49f8-ac66-42e1e0659cb3" providerId="ADAL" clId="{25E627EB-ED8B-49EC-BFE1-C0BCE469804B}" dt="2022-08-29T21:36:09.580" v="359" actId="1038"/>
          <ac:grpSpMkLst>
            <pc:docMk/>
            <pc:sldMk cId="3092097897" sldId="327"/>
            <ac:grpSpMk id="82" creationId="{42F4C69D-F7F4-7E13-B24D-C39A9AF4CDED}"/>
          </ac:grpSpMkLst>
        </pc:grpChg>
        <pc:grpChg chg="add mod">
          <ac:chgData name="Juan Sebastian Parra" userId="4afffe97-5015-49f8-ac66-42e1e0659cb3" providerId="ADAL" clId="{25E627EB-ED8B-49EC-BFE1-C0BCE469804B}" dt="2022-08-29T21:36:09.580" v="359" actId="1038"/>
          <ac:grpSpMkLst>
            <pc:docMk/>
            <pc:sldMk cId="3092097897" sldId="327"/>
            <ac:grpSpMk id="112" creationId="{D2B18C1C-871E-6A11-3ADD-A474D00DBA5C}"/>
          </ac:grpSpMkLst>
        </pc:grpChg>
        <pc:picChg chg="mod">
          <ac:chgData name="Juan Sebastian Parra" userId="4afffe97-5015-49f8-ac66-42e1e0659cb3" providerId="ADAL" clId="{25E627EB-ED8B-49EC-BFE1-C0BCE469804B}" dt="2022-08-29T21:36:09.580" v="359" actId="1038"/>
          <ac:picMkLst>
            <pc:docMk/>
            <pc:sldMk cId="3092097897" sldId="327"/>
            <ac:picMk id="3" creationId="{AFE2F77F-42F5-04A4-8A2A-E5F29E74C93C}"/>
          </ac:picMkLst>
        </pc:picChg>
        <pc:picChg chg="mod">
          <ac:chgData name="Juan Sebastian Parra" userId="4afffe97-5015-49f8-ac66-42e1e0659cb3" providerId="ADAL" clId="{25E627EB-ED8B-49EC-BFE1-C0BCE469804B}" dt="2022-08-29T21:36:09.580" v="359" actId="1038"/>
          <ac:picMkLst>
            <pc:docMk/>
            <pc:sldMk cId="3092097897" sldId="327"/>
            <ac:picMk id="94" creationId="{BFDB0B52-7B5B-56F6-5D61-CDE479A955AA}"/>
          </ac:picMkLst>
        </pc:picChg>
        <pc:picChg chg="mod">
          <ac:chgData name="Juan Sebastian Parra" userId="4afffe97-5015-49f8-ac66-42e1e0659cb3" providerId="ADAL" clId="{25E627EB-ED8B-49EC-BFE1-C0BCE469804B}" dt="2022-08-29T21:36:09.580" v="359" actId="1038"/>
          <ac:picMkLst>
            <pc:docMk/>
            <pc:sldMk cId="3092097897" sldId="327"/>
            <ac:picMk id="107" creationId="{EE554EBB-E98F-73CE-30B6-666F00826BF1}"/>
          </ac:picMkLst>
        </pc:picChg>
        <pc:picChg chg="add mod">
          <ac:chgData name="Juan Sebastian Parra" userId="4afffe97-5015-49f8-ac66-42e1e0659cb3" providerId="ADAL" clId="{25E627EB-ED8B-49EC-BFE1-C0BCE469804B}" dt="2022-08-29T21:36:09.580" v="359" actId="1038"/>
          <ac:picMkLst>
            <pc:docMk/>
            <pc:sldMk cId="3092097897" sldId="327"/>
            <ac:picMk id="119" creationId="{353D2B86-B88D-85FD-2D05-9893BC2F210F}"/>
          </ac:picMkLst>
        </pc:picChg>
        <pc:picChg chg="mod">
          <ac:chgData name="Juan Sebastian Parra" userId="4afffe97-5015-49f8-ac66-42e1e0659cb3" providerId="ADAL" clId="{25E627EB-ED8B-49EC-BFE1-C0BCE469804B}" dt="2022-08-29T21:37:42.046" v="424" actId="14826"/>
          <ac:picMkLst>
            <pc:docMk/>
            <pc:sldMk cId="3092097897" sldId="327"/>
            <ac:picMk id="123" creationId="{7C14C79A-0CD4-4718-E988-1821F7DCF179}"/>
          </ac:picMkLst>
        </pc:picChg>
        <pc:picChg chg="add mod">
          <ac:chgData name="Juan Sebastian Parra" userId="4afffe97-5015-49f8-ac66-42e1e0659cb3" providerId="ADAL" clId="{25E627EB-ED8B-49EC-BFE1-C0BCE469804B}" dt="2022-08-29T22:05:32.878" v="441" actId="1035"/>
          <ac:picMkLst>
            <pc:docMk/>
            <pc:sldMk cId="3092097897" sldId="327"/>
            <ac:picMk id="129" creationId="{0709C85E-360B-E806-A95C-0306C54EDA42}"/>
          </ac:picMkLst>
        </pc:picChg>
      </pc:sldChg>
    </pc:docChg>
  </pc:docChgLst>
  <pc:docChgLst>
    <pc:chgData name="Jaime Velasquez" userId="S::jaimev@templet.io::038f259a-e421-4709-8e57-f1e21768ff5c" providerId="AD" clId="Web-{87212CE0-BBB0-1648-F214-8993091F004B}"/>
    <pc:docChg chg="modSld">
      <pc:chgData name="Jaime Velasquez" userId="S::jaimev@templet.io::038f259a-e421-4709-8e57-f1e21768ff5c" providerId="AD" clId="Web-{87212CE0-BBB0-1648-F214-8993091F004B}" dt="2022-08-29T22:14:28.099" v="21" actId="1076"/>
      <pc:docMkLst>
        <pc:docMk/>
      </pc:docMkLst>
      <pc:sldChg chg="addSp delSp modSp">
        <pc:chgData name="Jaime Velasquez" userId="S::jaimev@templet.io::038f259a-e421-4709-8e57-f1e21768ff5c" providerId="AD" clId="Web-{87212CE0-BBB0-1648-F214-8993091F004B}" dt="2022-08-29T22:14:28.099" v="21" actId="1076"/>
        <pc:sldMkLst>
          <pc:docMk/>
          <pc:sldMk cId="2174935336" sldId="265"/>
        </pc:sldMkLst>
        <pc:picChg chg="add mod modCrop">
          <ac:chgData name="Jaime Velasquez" userId="S::jaimev@templet.io::038f259a-e421-4709-8e57-f1e21768ff5c" providerId="AD" clId="Web-{87212CE0-BBB0-1648-F214-8993091F004B}" dt="2022-08-29T22:14:28.099" v="21" actId="1076"/>
          <ac:picMkLst>
            <pc:docMk/>
            <pc:sldMk cId="2174935336" sldId="265"/>
            <ac:picMk id="2" creationId="{1FF03F0A-1FFA-95D6-DEC7-C309E4BF0749}"/>
          </ac:picMkLst>
        </pc:picChg>
        <pc:picChg chg="add del mod">
          <ac:chgData name="Jaime Velasquez" userId="S::jaimev@templet.io::038f259a-e421-4709-8e57-f1e21768ff5c" providerId="AD" clId="Web-{87212CE0-BBB0-1648-F214-8993091F004B}" dt="2022-08-29T22:12:52.987" v="14"/>
          <ac:picMkLst>
            <pc:docMk/>
            <pc:sldMk cId="2174935336" sldId="265"/>
            <ac:picMk id="6" creationId="{71082173-F24B-4DBD-0DD1-729034222DA8}"/>
          </ac:picMkLst>
        </pc:picChg>
      </pc:sldChg>
    </pc:docChg>
  </pc:docChgLst>
  <pc:docChgLst>
    <pc:chgData name="Guest User" userId="S::urn:spo:anon#848e10e2f52343eedb0b36c54ee6d463ee825c88c72f617c6b7ad2c275fe7961::" providerId="AD" clId="Web-{03F61892-D3A9-3127-F470-7DAFB6B52D22}"/>
    <pc:docChg chg="modSld">
      <pc:chgData name="Guest User" userId="S::urn:spo:anon#848e10e2f52343eedb0b36c54ee6d463ee825c88c72f617c6b7ad2c275fe7961::" providerId="AD" clId="Web-{03F61892-D3A9-3127-F470-7DAFB6B52D22}" dt="2022-08-30T14:25:47.888" v="19" actId="1076"/>
      <pc:docMkLst>
        <pc:docMk/>
      </pc:docMkLst>
      <pc:sldChg chg="modSp">
        <pc:chgData name="Guest User" userId="S::urn:spo:anon#848e10e2f52343eedb0b36c54ee6d463ee825c88c72f617c6b7ad2c275fe7961::" providerId="AD" clId="Web-{03F61892-D3A9-3127-F470-7DAFB6B52D22}" dt="2022-08-30T12:58:43.044" v="9" actId="20577"/>
        <pc:sldMkLst>
          <pc:docMk/>
          <pc:sldMk cId="2174935336" sldId="265"/>
        </pc:sldMkLst>
        <pc:spChg chg="mod">
          <ac:chgData name="Guest User" userId="S::urn:spo:anon#848e10e2f52343eedb0b36c54ee6d463ee825c88c72f617c6b7ad2c275fe7961::" providerId="AD" clId="Web-{03F61892-D3A9-3127-F470-7DAFB6B52D22}" dt="2022-08-30T12:58:43.044" v="9" actId="20577"/>
          <ac:spMkLst>
            <pc:docMk/>
            <pc:sldMk cId="2174935336" sldId="265"/>
            <ac:spMk id="109" creationId="{3B7CE19B-4106-911C-659B-A6E176CAD9BC}"/>
          </ac:spMkLst>
        </pc:spChg>
      </pc:sldChg>
      <pc:sldChg chg="modSp">
        <pc:chgData name="Guest User" userId="S::urn:spo:anon#848e10e2f52343eedb0b36c54ee6d463ee825c88c72f617c6b7ad2c275fe7961::" providerId="AD" clId="Web-{03F61892-D3A9-3127-F470-7DAFB6B52D22}" dt="2022-08-30T14:25:47.888" v="19" actId="1076"/>
        <pc:sldMkLst>
          <pc:docMk/>
          <pc:sldMk cId="2233142364" sldId="325"/>
        </pc:sldMkLst>
        <pc:spChg chg="mod">
          <ac:chgData name="Guest User" userId="S::urn:spo:anon#848e10e2f52343eedb0b36c54ee6d463ee825c88c72f617c6b7ad2c275fe7961::" providerId="AD" clId="Web-{03F61892-D3A9-3127-F470-7DAFB6B52D22}" dt="2022-08-30T14:25:47.794" v="15" actId="1076"/>
          <ac:spMkLst>
            <pc:docMk/>
            <pc:sldMk cId="2233142364" sldId="325"/>
            <ac:spMk id="82" creationId="{80124B96-3D50-9D46-9971-B1874680BF66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841" v="17" actId="1076"/>
          <ac:spMkLst>
            <pc:docMk/>
            <pc:sldMk cId="2233142364" sldId="325"/>
            <ac:spMk id="85" creationId="{F0422BD2-146A-16F9-8E37-C156699836E6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857" v="18" actId="1076"/>
          <ac:spMkLst>
            <pc:docMk/>
            <pc:sldMk cId="2233142364" sldId="325"/>
            <ac:spMk id="86" creationId="{BB3616D8-1366-26F2-7FFD-D3298EA1030B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654" v="10" actId="1076"/>
          <ac:spMkLst>
            <pc:docMk/>
            <pc:sldMk cId="2233142364" sldId="325"/>
            <ac:spMk id="87" creationId="{70A66C85-56A9-FD89-886B-9536460AD5EF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716" v="12" actId="1076"/>
          <ac:spMkLst>
            <pc:docMk/>
            <pc:sldMk cId="2233142364" sldId="325"/>
            <ac:spMk id="90" creationId="{617E5748-7BFB-EA6F-E332-B68F2903B302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748" v="13" actId="1076"/>
          <ac:spMkLst>
            <pc:docMk/>
            <pc:sldMk cId="2233142364" sldId="325"/>
            <ac:spMk id="91" creationId="{AE671D23-48A3-3AEF-4F6A-2F288E389152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888" v="19" actId="1076"/>
          <ac:spMkLst>
            <pc:docMk/>
            <pc:sldMk cId="2233142364" sldId="325"/>
            <ac:spMk id="93" creationId="{8A8E9332-C373-B9C7-C2BB-C8DFCF342E86}"/>
          </ac:spMkLst>
        </pc:spChg>
        <pc:spChg chg="mod">
          <ac:chgData name="Guest User" userId="S::urn:spo:anon#848e10e2f52343eedb0b36c54ee6d463ee825c88c72f617c6b7ad2c275fe7961::" providerId="AD" clId="Web-{03F61892-D3A9-3127-F470-7DAFB6B52D22}" dt="2022-08-30T14:25:47.779" v="14" actId="1076"/>
          <ac:spMkLst>
            <pc:docMk/>
            <pc:sldMk cId="2233142364" sldId="325"/>
            <ac:spMk id="109" creationId="{3DB1BC61-58D3-CCFA-DF92-F43C571F7494}"/>
          </ac:spMkLst>
        </pc:spChg>
        <pc:picChg chg="mod">
          <ac:chgData name="Guest User" userId="S::urn:spo:anon#848e10e2f52343eedb0b36c54ee6d463ee825c88c72f617c6b7ad2c275fe7961::" providerId="AD" clId="Web-{03F61892-D3A9-3127-F470-7DAFB6B52D22}" dt="2022-08-30T14:25:47.826" v="16" actId="1076"/>
          <ac:picMkLst>
            <pc:docMk/>
            <pc:sldMk cId="2233142364" sldId="325"/>
            <ac:picMk id="83" creationId="{EC47A55E-DF87-A888-ACD9-83689312AD8D}"/>
          </ac:picMkLst>
        </pc:picChg>
        <pc:picChg chg="mod">
          <ac:chgData name="Guest User" userId="S::urn:spo:anon#848e10e2f52343eedb0b36c54ee6d463ee825c88c72f617c6b7ad2c275fe7961::" providerId="AD" clId="Web-{03F61892-D3A9-3127-F470-7DAFB6B52D22}" dt="2022-08-30T14:25:47.701" v="11" actId="1076"/>
          <ac:picMkLst>
            <pc:docMk/>
            <pc:sldMk cId="2233142364" sldId="325"/>
            <ac:picMk id="94" creationId="{BFDB0B52-7B5B-56F6-5D61-CDE479A955AA}"/>
          </ac:picMkLst>
        </pc:picChg>
      </pc:sldChg>
      <pc:sldChg chg="modSp">
        <pc:chgData name="Guest User" userId="S::urn:spo:anon#848e10e2f52343eedb0b36c54ee6d463ee825c88c72f617c6b7ad2c275fe7961::" providerId="AD" clId="Web-{03F61892-D3A9-3127-F470-7DAFB6B52D22}" dt="2022-08-30T12:56:30.275" v="4"/>
        <pc:sldMkLst>
          <pc:docMk/>
          <pc:sldMk cId="3092097897" sldId="327"/>
        </pc:sldMkLst>
        <pc:spChg chg="mod">
          <ac:chgData name="Guest User" userId="S::urn:spo:anon#848e10e2f52343eedb0b36c54ee6d463ee825c88c72f617c6b7ad2c275fe7961::" providerId="AD" clId="Web-{03F61892-D3A9-3127-F470-7DAFB6B52D22}" dt="2022-08-30T12:56:30.275" v="4"/>
          <ac:spMkLst>
            <pc:docMk/>
            <pc:sldMk cId="3092097897" sldId="327"/>
            <ac:spMk id="121" creationId="{6A356351-466D-C769-01C7-5FB722D1B49D}"/>
          </ac:spMkLst>
        </pc:spChg>
      </pc:sldChg>
      <pc:sldChg chg="modSp">
        <pc:chgData name="Guest User" userId="S::urn:spo:anon#848e10e2f52343eedb0b36c54ee6d463ee825c88c72f617c6b7ad2c275fe7961::" providerId="AD" clId="Web-{03F61892-D3A9-3127-F470-7DAFB6B52D22}" dt="2022-08-30T12:57:31.667" v="6"/>
        <pc:sldMkLst>
          <pc:docMk/>
          <pc:sldMk cId="2799889661" sldId="335"/>
        </pc:sldMkLst>
        <pc:spChg chg="mod">
          <ac:chgData name="Guest User" userId="S::urn:spo:anon#848e10e2f52343eedb0b36c54ee6d463ee825c88c72f617c6b7ad2c275fe7961::" providerId="AD" clId="Web-{03F61892-D3A9-3127-F470-7DAFB6B52D22}" dt="2022-08-30T12:57:31.667" v="6"/>
          <ac:spMkLst>
            <pc:docMk/>
            <pc:sldMk cId="2799889661" sldId="335"/>
            <ac:spMk id="96" creationId="{E215972F-2A63-6BAE-6634-836A51C905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0FEC8AB-4DDD-CB4A-B68F-7CB22C635530}" type="datetimeFigureOut">
              <a:rPr lang="es-ES_tradnl" smtClean="0"/>
              <a:t>02/09/2022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A8A70B1-EE66-3A40-A779-F62B261443F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2320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AEAB4-BE19-472E-89C6-3D0A7BC8F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79F18-BEAF-411F-B715-9B7A919E59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F73F4-3FFA-4F8A-834D-81CBC9C01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C1894-B2A4-487D-80A9-8FDF07028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D3BDC-193B-44C8-89C0-3B179DE6A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2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4C984-8CD5-41B4-90E5-22BF42DA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F4F93-1074-4F61-86D4-2B8B19B35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14CDC-754C-41C1-8E5A-47BF97B44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48404-6C30-4539-84CB-2696B942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4ECB9-8809-47FF-A8B3-CB91AC62F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96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C9572-32E2-4CC7-8385-754D370F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12CCF-8CA2-426E-9A11-2F03AF8CD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94477-EFBA-487C-9FE9-1D112607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B5317-F28F-49DE-A3EC-4F80D1899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A0AFA-3414-4892-92CB-ADFC85EBD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9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AB51-AA35-44A8-9E91-DE0152896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F66B0-5A65-41A3-92E2-E08429D13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2B337-C9EB-46DC-B80D-3F760A847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D7937-0513-422B-99BD-0425E45F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2A87D-E2CC-46C1-AFAD-3051063F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ECA9F-8F91-4C07-89CE-E0487625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4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1FF44-E7D3-44CF-8D92-80148973D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FFB4E-E533-4EE9-A19C-E75DF71EC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A43E5-C326-4B27-82EC-7B396A256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5F129D-E356-422C-9D3E-13996B8598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A81C1-A325-4563-A78D-1F12839A6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EEAA4A-57CC-4911-868E-71B25D96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831302-32AF-47AE-8DD8-72656DF58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4FA86-0641-470B-8281-67C33F6F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9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667C-1F7E-4FC2-BD8C-02A1E552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39AC3A-E014-4B56-B73A-CB52547E9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508CD-30F7-4A3A-8D26-C6FB253A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D6395-D908-4CB8-ABD4-BE4BBE660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1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2684E5-EB11-4211-AE3B-D499E314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ADE6-0B59-4816-B3F2-D42E7951A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6829E-EDED-40A9-AB85-E4C4DBC5D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75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BFA82-7BE5-45F7-B63C-8DF2D844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78A7D-C8B9-4CB4-B4CE-D7F3A05B1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038E4-DBFB-4F6A-8592-34B1A4291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36FDD-CA89-41A2-B1D4-8AA83C6D3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E37F7-7762-4D02-9FAF-991AEA948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FB3C3-2B3E-46AB-97E4-601910F5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90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BDC71-1520-427F-A8C3-BCE290813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F41DB6-0991-4A49-B7A1-0C93BA65E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7346F-49B3-40C2-928C-0CE9A4F10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128DF-E114-43EC-8453-11F65F5A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1EAE9-2724-44B9-BE32-2DEAF86B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ECCDB-7612-46DF-9CF6-E996CA91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9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1DA7-DD34-4A3A-97F6-391573010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94130-2D72-4D68-9FC6-28B34088C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48F8D-373E-45EF-8350-5F091AA7B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CAAF9-6DEE-4281-BA61-0CCB09C9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F4915-4EE6-4405-89F3-9C5C9214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51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D9D819-DB69-4784-B920-C90F0156A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2822C9-EEF2-4FC6-8B8E-BF9D3305C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377FB-0C36-4CF9-B516-9F48D266B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7A09C-E43D-4FF4-B488-736BB041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57A6A-52F0-4FBF-AA45-83F561450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42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5B635-B1F6-4B6E-86BF-1251B31B2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5CAC95-CEAC-91AF-6CF3-C061C73D6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19F81F-F737-01AE-6DDE-C8ECFC8D2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7667-AA7A-4C40-83A4-47BAEE71308B}" type="datetimeFigureOut">
              <a:rPr lang="es-CO" smtClean="0"/>
              <a:t>2/09/2022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F0382F-3C6A-521F-67AF-65999DB32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367966-3870-2AFA-7888-192C60C95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FCCF4-D28B-4AF6-9FFD-D2A7D16043D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008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E4C3B9-2347-43C3-8C33-571649DF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4DAA4-7A03-4037-AE5D-90EE3E266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431CC-DEBA-40FF-BE27-DDDFBF001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F7011-8938-4308-AA7D-8F2B84954D73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79F96-8FB6-43A2-979B-C37D1F5179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8C311-40A6-4B54-9A06-50ABE12AB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3AE4D-BADD-4B40-B3B9-0F336D1B8928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B9208A6E-1BC6-2EF8-848E-98E40FF7117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41" y="-299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5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2D52B51-31F1-09B2-7AF5-FB9E28A60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F09F50-D64A-16EA-E630-9209CD048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DCB7A8-4C06-328D-44C2-1856F0393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57667-AA7A-4C40-83A4-47BAEE71308B}" type="datetimeFigureOut">
              <a:rPr lang="es-CO" smtClean="0"/>
              <a:t>2/09/2022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FDA7E2-1616-E887-9A7A-8E3BD2281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E0F0D7-2629-626B-8486-EA947906E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FCCF4-D28B-4AF6-9FFD-D2A7D16043D5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4EAE8458-4B00-DC5C-1A8C-AE7DC64B4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41" y="-299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1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sv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llcommando.com/" TargetMode="External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hyperlink" Target="mailto:proyecto@dellcommando.com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Relationship Id="rId9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126E4A-6C0D-E273-A933-A4F19CCEF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3634"/>
            <a:ext cx="12192000" cy="66907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4D9138-165D-A142-AD8F-5617B5AA7BE2}"/>
              </a:ext>
            </a:extLst>
          </p:cNvPr>
          <p:cNvSpPr txBox="1"/>
          <p:nvPr/>
        </p:nvSpPr>
        <p:spPr>
          <a:xfrm>
            <a:off x="3179617" y="5010500"/>
            <a:ext cx="5832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100" dirty="0">
                <a:solidFill>
                  <a:schemeClr val="bg1"/>
                </a:solidFill>
                <a:latin typeface="Russo One" panose="020B0604020202020204" charset="0"/>
                <a:cs typeface="Russo One" panose="020B0604020202020204" charset="0"/>
              </a:rPr>
              <a:t>STARTS NOW!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12851E3-6CDB-9E2C-4184-764B8C8297D9}"/>
              </a:ext>
            </a:extLst>
          </p:cNvPr>
          <p:cNvCxnSpPr/>
          <p:nvPr/>
        </p:nvCxnSpPr>
        <p:spPr>
          <a:xfrm>
            <a:off x="4175760" y="4663440"/>
            <a:ext cx="37642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83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ángulo: esquinas diagonales cortadas 86">
            <a:extLst>
              <a:ext uri="{FF2B5EF4-FFF2-40B4-BE49-F238E27FC236}">
                <a16:creationId xmlns:a16="http://schemas.microsoft.com/office/drawing/2014/main" id="{70A66C85-56A9-FD89-886B-9536460AD5EF}"/>
              </a:ext>
            </a:extLst>
          </p:cNvPr>
          <p:cNvSpPr/>
          <p:nvPr/>
        </p:nvSpPr>
        <p:spPr>
          <a:xfrm>
            <a:off x="2185628" y="3585349"/>
            <a:ext cx="2113472" cy="1952266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4" name="Picture 93" descr="A person wearing a garment&#10;&#10;Description automatically generated with medium confidence">
            <a:extLst>
              <a:ext uri="{FF2B5EF4-FFF2-40B4-BE49-F238E27FC236}">
                <a16:creationId xmlns:a16="http://schemas.microsoft.com/office/drawing/2014/main" id="{BFDB0B52-7B5B-56F6-5D61-CDE479A95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274" y="2980768"/>
            <a:ext cx="2328192" cy="2587539"/>
          </a:xfrm>
          <a:prstGeom prst="rect">
            <a:avLst/>
          </a:prstGeom>
        </p:spPr>
      </p:pic>
      <p:sp>
        <p:nvSpPr>
          <p:cNvPr id="81" name="TextBox 48">
            <a:extLst>
              <a:ext uri="{FF2B5EF4-FFF2-40B4-BE49-F238E27FC236}">
                <a16:creationId xmlns:a16="http://schemas.microsoft.com/office/drawing/2014/main" id="{71A5691F-1929-C90F-0739-94B1B379DCB2}"/>
              </a:ext>
            </a:extLst>
          </p:cNvPr>
          <p:cNvSpPr txBox="1"/>
          <p:nvPr/>
        </p:nvSpPr>
        <p:spPr>
          <a:xfrm>
            <a:off x="6874301" y="4043054"/>
            <a:ext cx="4936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3600" b="1">
                <a:solidFill>
                  <a:schemeClr val="accent1"/>
                </a:solidFill>
                <a:latin typeface="+mj-lt"/>
                <a:ea typeface="Inter" panose="020B05020300000000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b="0" dirty="0">
                <a:solidFill>
                  <a:srgbClr val="000CFF"/>
                </a:solidFill>
                <a:latin typeface="Russo One"/>
              </a:rPr>
              <a:t>Oswaldo</a:t>
            </a:r>
            <a:r>
              <a:rPr lang="en-US" sz="4400" b="0" dirty="0">
                <a:solidFill>
                  <a:schemeClr val="tx1"/>
                </a:solidFill>
                <a:latin typeface="Russo One"/>
              </a:rPr>
              <a:t> </a:t>
            </a:r>
            <a:r>
              <a:rPr lang="en-US" sz="4400" b="0" dirty="0" err="1">
                <a:solidFill>
                  <a:schemeClr val="bg1"/>
                </a:solidFill>
                <a:latin typeface="Russo One"/>
              </a:rPr>
              <a:t>Lafee</a:t>
            </a:r>
            <a:endParaRPr lang="en-US" sz="4400" b="0" dirty="0">
              <a:solidFill>
                <a:schemeClr val="bg1"/>
              </a:solidFill>
              <a:latin typeface="Russo One"/>
            </a:endParaRPr>
          </a:p>
        </p:txBody>
      </p:sp>
      <p:grpSp>
        <p:nvGrpSpPr>
          <p:cNvPr id="82" name="Group 33">
            <a:extLst>
              <a:ext uri="{FF2B5EF4-FFF2-40B4-BE49-F238E27FC236}">
                <a16:creationId xmlns:a16="http://schemas.microsoft.com/office/drawing/2014/main" id="{42F4C69D-F7F4-7E13-B24D-C39A9AF4CDED}"/>
              </a:ext>
            </a:extLst>
          </p:cNvPr>
          <p:cNvGrpSpPr/>
          <p:nvPr/>
        </p:nvGrpSpPr>
        <p:grpSpPr>
          <a:xfrm>
            <a:off x="7495542" y="4762127"/>
            <a:ext cx="3686088" cy="400110"/>
            <a:chOff x="5894937" y="2124099"/>
            <a:chExt cx="2376658" cy="1111265"/>
          </a:xfrm>
        </p:grpSpPr>
        <p:sp>
          <p:nvSpPr>
            <p:cNvPr id="83" name="Freeform: Shape 34">
              <a:extLst>
                <a:ext uri="{FF2B5EF4-FFF2-40B4-BE49-F238E27FC236}">
                  <a16:creationId xmlns:a16="http://schemas.microsoft.com/office/drawing/2014/main" id="{479B7345-441A-CBE7-6F86-51866E417F57}"/>
                </a:ext>
              </a:extLst>
            </p:cNvPr>
            <p:cNvSpPr/>
            <p:nvPr/>
          </p:nvSpPr>
          <p:spPr>
            <a:xfrm>
              <a:off x="5894937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1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1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4" name="Freeform: Shape 35">
              <a:extLst>
                <a:ext uri="{FF2B5EF4-FFF2-40B4-BE49-F238E27FC236}">
                  <a16:creationId xmlns:a16="http://schemas.microsoft.com/office/drawing/2014/main" id="{B30F4F24-47F1-F06D-A8AF-C6F4CB1B307B}"/>
                </a:ext>
              </a:extLst>
            </p:cNvPr>
            <p:cNvSpPr/>
            <p:nvPr/>
          </p:nvSpPr>
          <p:spPr>
            <a:xfrm>
              <a:off x="5991464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5" name="Freeform: Shape 36">
              <a:extLst>
                <a:ext uri="{FF2B5EF4-FFF2-40B4-BE49-F238E27FC236}">
                  <a16:creationId xmlns:a16="http://schemas.microsoft.com/office/drawing/2014/main" id="{489EF0B2-2006-4011-A5E1-7684A0661482}"/>
                </a:ext>
              </a:extLst>
            </p:cNvPr>
            <p:cNvSpPr/>
            <p:nvPr/>
          </p:nvSpPr>
          <p:spPr>
            <a:xfrm>
              <a:off x="6087989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6" name="TextBox 37">
              <a:extLst>
                <a:ext uri="{FF2B5EF4-FFF2-40B4-BE49-F238E27FC236}">
                  <a16:creationId xmlns:a16="http://schemas.microsoft.com/office/drawing/2014/main" id="{66C7147A-25BA-77F3-9E44-03FAF59199CB}"/>
                </a:ext>
              </a:extLst>
            </p:cNvPr>
            <p:cNvSpPr txBox="1"/>
            <p:nvPr/>
          </p:nvSpPr>
          <p:spPr>
            <a:xfrm>
              <a:off x="6240407" y="2124099"/>
              <a:ext cx="2031188" cy="1111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spc="30" dirty="0">
                  <a:solidFill>
                    <a:schemeClr val="bg1"/>
                  </a:solidFill>
                  <a:latin typeface="Russo One"/>
                  <a:cs typeface="Rajdhani" panose="02000000000000000000" pitchFamily="2" charset="0"/>
                </a:rPr>
                <a:t>Program Commander</a:t>
              </a:r>
              <a:endParaRPr kumimoji="0" lang="en-GB" sz="2000" b="0" i="0" u="none" strike="noStrike" kern="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cs typeface="Rajdhani" panose="02000000000000000000" pitchFamily="2" charset="0"/>
              </a:endParaRPr>
            </a:p>
          </p:txBody>
        </p:sp>
      </p:grp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F335324D-4F3D-275E-9A87-6758088B51E0}"/>
              </a:ext>
            </a:extLst>
          </p:cNvPr>
          <p:cNvGrpSpPr/>
          <p:nvPr/>
        </p:nvGrpSpPr>
        <p:grpSpPr>
          <a:xfrm>
            <a:off x="7924800" y="6084194"/>
            <a:ext cx="3425824" cy="352533"/>
            <a:chOff x="7812775" y="468973"/>
            <a:chExt cx="3928375" cy="404248"/>
          </a:xfrm>
        </p:grpSpPr>
        <p:cxnSp>
          <p:nvCxnSpPr>
            <p:cNvPr id="101" name="Straight Connector 13">
              <a:extLst>
                <a:ext uri="{FF2B5EF4-FFF2-40B4-BE49-F238E27FC236}">
                  <a16:creationId xmlns:a16="http://schemas.microsoft.com/office/drawing/2014/main" id="{433CECF4-F105-FCD7-4BFB-87BC858C4633}"/>
                </a:ext>
              </a:extLst>
            </p:cNvPr>
            <p:cNvCxnSpPr/>
            <p:nvPr/>
          </p:nvCxnSpPr>
          <p:spPr>
            <a:xfrm>
              <a:off x="9361897" y="46897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Gráfico 101">
              <a:extLst>
                <a:ext uri="{FF2B5EF4-FFF2-40B4-BE49-F238E27FC236}">
                  <a16:creationId xmlns:a16="http://schemas.microsoft.com/office/drawing/2014/main" id="{DB22C8F5-B98F-0F07-02DC-F62E41540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22590" y="573571"/>
              <a:ext cx="2118560" cy="270845"/>
            </a:xfrm>
            <a:prstGeom prst="rect">
              <a:avLst/>
            </a:prstGeom>
          </p:spPr>
        </p:pic>
        <p:pic>
          <p:nvPicPr>
            <p:cNvPr id="103" name="Gráfico 102">
              <a:extLst>
                <a:ext uri="{FF2B5EF4-FFF2-40B4-BE49-F238E27FC236}">
                  <a16:creationId xmlns:a16="http://schemas.microsoft.com/office/drawing/2014/main" id="{7EF2CA6C-AC3B-88CB-528F-3E5CF86D6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12775" y="528255"/>
              <a:ext cx="1366150" cy="259146"/>
            </a:xfrm>
            <a:prstGeom prst="rect">
              <a:avLst/>
            </a:prstGeom>
          </p:spPr>
        </p:pic>
      </p:grpSp>
      <p:sp>
        <p:nvSpPr>
          <p:cNvPr id="114" name="Right Triangle 3">
            <a:extLst>
              <a:ext uri="{FF2B5EF4-FFF2-40B4-BE49-F238E27FC236}">
                <a16:creationId xmlns:a16="http://schemas.microsoft.com/office/drawing/2014/main" id="{2EFE16BC-DC6D-75D1-7CE1-E8FC990175A8}"/>
              </a:ext>
            </a:extLst>
          </p:cNvPr>
          <p:cNvSpPr/>
          <p:nvPr/>
        </p:nvSpPr>
        <p:spPr>
          <a:xfrm flipH="1">
            <a:off x="10926076" y="5153024"/>
            <a:ext cx="580121" cy="580121"/>
          </a:xfrm>
          <a:prstGeom prst="snip2DiagRect">
            <a:avLst>
              <a:gd name="adj1" fmla="val 0"/>
              <a:gd name="adj2" fmla="val 47086"/>
            </a:avLst>
          </a:pr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>
            <a:outerShdw blurRad="304800" dist="431800" dir="8100000" algn="tr" rotWithShape="0">
              <a:srgbClr val="000CFF">
                <a:alpha val="2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reeform: Shape 21">
            <a:extLst>
              <a:ext uri="{FF2B5EF4-FFF2-40B4-BE49-F238E27FC236}">
                <a16:creationId xmlns:a16="http://schemas.microsoft.com/office/drawing/2014/main" id="{A1DA10DF-0527-7F92-9898-1301C07FC279}"/>
              </a:ext>
            </a:extLst>
          </p:cNvPr>
          <p:cNvSpPr/>
          <p:nvPr/>
        </p:nvSpPr>
        <p:spPr>
          <a:xfrm rot="5400000" flipV="1">
            <a:off x="1244338" y="1108484"/>
            <a:ext cx="120187" cy="2656113"/>
          </a:xfrm>
          <a:custGeom>
            <a:avLst/>
            <a:gdLst>
              <a:gd name="connsiteX0" fmla="*/ 0 w 162876"/>
              <a:gd name="connsiteY0" fmla="*/ 0 h 3599541"/>
              <a:gd name="connsiteX1" fmla="*/ 162876 w 162876"/>
              <a:gd name="connsiteY1" fmla="*/ 0 h 3599541"/>
              <a:gd name="connsiteX2" fmla="*/ 162876 w 162876"/>
              <a:gd name="connsiteY2" fmla="*/ 3436665 h 3599541"/>
              <a:gd name="connsiteX3" fmla="*/ 0 w 162876"/>
              <a:gd name="connsiteY3" fmla="*/ 3599541 h 3599541"/>
              <a:gd name="connsiteX4" fmla="*/ 0 w 162876"/>
              <a:gd name="connsiteY4" fmla="*/ 0 h 35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6" h="3599541">
                <a:moveTo>
                  <a:pt x="0" y="0"/>
                </a:moveTo>
                <a:lnTo>
                  <a:pt x="162876" y="0"/>
                </a:lnTo>
                <a:lnTo>
                  <a:pt x="162876" y="3436665"/>
                </a:lnTo>
                <a:lnTo>
                  <a:pt x="0" y="3599541"/>
                </a:lnTo>
                <a:lnTo>
                  <a:pt x="0" y="0"/>
                </a:lnTo>
                <a:close/>
              </a:path>
            </a:pathLst>
          </a:cu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TextBox 29">
            <a:extLst>
              <a:ext uri="{FF2B5EF4-FFF2-40B4-BE49-F238E27FC236}">
                <a16:creationId xmlns:a16="http://schemas.microsoft.com/office/drawing/2014/main" id="{1EA6A19D-038A-C7F8-1977-56A2BA17EA54}"/>
              </a:ext>
            </a:extLst>
          </p:cNvPr>
          <p:cNvSpPr txBox="1"/>
          <p:nvPr/>
        </p:nvSpPr>
        <p:spPr>
          <a:xfrm>
            <a:off x="201606" y="1289693"/>
            <a:ext cx="11794660" cy="9294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ES" sz="2800" dirty="0">
                <a:solidFill>
                  <a:schemeClr val="bg1"/>
                </a:solidFill>
                <a:effectLst/>
                <a:latin typeface="Russo One"/>
                <a:ea typeface="Calibri"/>
                <a:cs typeface="Russo One"/>
              </a:rPr>
              <a:t>PREPARÁNDONOS PARA LA BATALLA </a:t>
            </a:r>
            <a:br>
              <a:rPr lang="es-ES" sz="2800" dirty="0">
                <a:solidFill>
                  <a:schemeClr val="bg1"/>
                </a:solidFill>
                <a:latin typeface="Russo One"/>
                <a:ea typeface="Calibri"/>
                <a:cs typeface="Russo One"/>
              </a:rPr>
            </a:br>
            <a:r>
              <a:rPr lang="es-ES" sz="2800" dirty="0">
                <a:solidFill>
                  <a:schemeClr val="bg1"/>
                </a:solidFill>
                <a:effectLst/>
                <a:latin typeface="Russo One"/>
                <a:ea typeface="Calibri"/>
                <a:cs typeface="Russo One"/>
              </a:rPr>
              <a:t>DEL DATACENTER MODERNO</a:t>
            </a:r>
            <a:r>
              <a:rPr lang="es-ES" sz="4000" dirty="0">
                <a:solidFill>
                  <a:schemeClr val="bg1"/>
                </a:solidFill>
                <a:effectLst/>
                <a:latin typeface="Russo One"/>
                <a:ea typeface="Calibri"/>
                <a:cs typeface="Russo One"/>
              </a:rPr>
              <a:t> </a:t>
            </a:r>
            <a:r>
              <a:rPr lang="es-ES" sz="4000" dirty="0">
                <a:solidFill>
                  <a:srgbClr val="000CFF"/>
                </a:solidFill>
                <a:effectLst/>
                <a:latin typeface="Russo One"/>
                <a:ea typeface="Calibri"/>
                <a:cs typeface="Russo One"/>
              </a:rPr>
              <a:t>+</a:t>
            </a:r>
            <a:endParaRPr lang="en-GB" sz="4000" spc="30">
              <a:solidFill>
                <a:srgbClr val="000CFF"/>
              </a:solidFill>
              <a:latin typeface="Russo One"/>
              <a:ea typeface="Calibri"/>
              <a:cs typeface="Russo One"/>
            </a:endParaRPr>
          </a:p>
        </p:txBody>
      </p:sp>
    </p:spTree>
    <p:extLst>
      <p:ext uri="{BB962C8B-B14F-4D97-AF65-F5344CB8AC3E}">
        <p14:creationId xmlns:p14="http://schemas.microsoft.com/office/powerpoint/2010/main" val="247779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2">
            <a:extLst>
              <a:ext uri="{FF2B5EF4-FFF2-40B4-BE49-F238E27FC236}">
                <a16:creationId xmlns:a16="http://schemas.microsoft.com/office/drawing/2014/main" id="{1CCE5425-04D0-AEB1-A993-2705C256A0F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123">
              <a:extLst>
                <a:ext uri="{FF2B5EF4-FFF2-40B4-BE49-F238E27FC236}">
                  <a16:creationId xmlns:a16="http://schemas.microsoft.com/office/drawing/2014/main" id="{5586EB7F-10C3-AB47-8A9D-594EF1347B8E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53" name="Group 170">
                <a:extLst>
                  <a:ext uri="{FF2B5EF4-FFF2-40B4-BE49-F238E27FC236}">
                    <a16:creationId xmlns:a16="http://schemas.microsoft.com/office/drawing/2014/main" id="{8D2E0C0E-9989-5B49-3B9D-82C96380465B}"/>
                  </a:ext>
                </a:extLst>
              </p:cNvPr>
              <p:cNvGrpSpPr/>
              <p:nvPr/>
            </p:nvGrpSpPr>
            <p:grpSpPr>
              <a:xfrm>
                <a:off x="0" y="551996"/>
                <a:ext cx="12192000" cy="5754009"/>
                <a:chOff x="0" y="551996"/>
                <a:chExt cx="12192000" cy="5754009"/>
              </a:xfrm>
            </p:grpSpPr>
            <p:cxnSp>
              <p:nvCxnSpPr>
                <p:cNvPr id="72" name="Straight Connector 189">
                  <a:extLst>
                    <a:ext uri="{FF2B5EF4-FFF2-40B4-BE49-F238E27FC236}">
                      <a16:creationId xmlns:a16="http://schemas.microsoft.com/office/drawing/2014/main" id="{79F1D7AC-1FE0-6BFA-B462-5ED43F0B79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342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3" name="Straight Connector 190">
                  <a:extLst>
                    <a:ext uri="{FF2B5EF4-FFF2-40B4-BE49-F238E27FC236}">
                      <a16:creationId xmlns:a16="http://schemas.microsoft.com/office/drawing/2014/main" id="{EAA45AF0-29A9-751D-7999-4D210868AF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98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4" name="Straight Connector 191">
                  <a:extLst>
                    <a:ext uri="{FF2B5EF4-FFF2-40B4-BE49-F238E27FC236}">
                      <a16:creationId xmlns:a16="http://schemas.microsoft.com/office/drawing/2014/main" id="{09F2797F-04E3-123A-FC64-47D1070B7B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86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5" name="Straight Connector 192">
                  <a:extLst>
                    <a:ext uri="{FF2B5EF4-FFF2-40B4-BE49-F238E27FC236}">
                      <a16:creationId xmlns:a16="http://schemas.microsoft.com/office/drawing/2014/main" id="{B8ED3CDD-7079-D168-D601-410BFABC99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551996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" name="Straight Connector 193">
                  <a:extLst>
                    <a:ext uri="{FF2B5EF4-FFF2-40B4-BE49-F238E27FC236}">
                      <a16:creationId xmlns:a16="http://schemas.microsoft.com/office/drawing/2014/main" id="{F81BFA59-B347-6D84-1A63-F27F6F0E6E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6306005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" name="Straight Connector 194">
                  <a:extLst>
                    <a:ext uri="{FF2B5EF4-FFF2-40B4-BE49-F238E27FC236}">
                      <a16:creationId xmlns:a16="http://schemas.microsoft.com/office/drawing/2014/main" id="{54EA40B1-CA2C-DF6C-C13B-F0C67F973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270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" name="Straight Connector 195">
                  <a:extLst>
                    <a:ext uri="{FF2B5EF4-FFF2-40B4-BE49-F238E27FC236}">
                      <a16:creationId xmlns:a16="http://schemas.microsoft.com/office/drawing/2014/main" id="{D62D431C-483E-4031-B8E1-C630170572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14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" name="Straight Connector 196">
                  <a:extLst>
                    <a:ext uri="{FF2B5EF4-FFF2-40B4-BE49-F238E27FC236}">
                      <a16:creationId xmlns:a16="http://schemas.microsoft.com/office/drawing/2014/main" id="{B679E9E8-10AD-1B8E-946F-1174323EA5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26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" name="Straight Connector 197">
                  <a:extLst>
                    <a:ext uri="{FF2B5EF4-FFF2-40B4-BE49-F238E27FC236}">
                      <a16:creationId xmlns:a16="http://schemas.microsoft.com/office/drawing/2014/main" id="{6A5BF015-D9EE-4BC1-A95C-8A35449876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558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54" name="Group 171">
                <a:extLst>
                  <a:ext uri="{FF2B5EF4-FFF2-40B4-BE49-F238E27FC236}">
                    <a16:creationId xmlns:a16="http://schemas.microsoft.com/office/drawing/2014/main" id="{1E9194C3-724E-4F7E-B6C5-7121CCBACB99}"/>
                  </a:ext>
                </a:extLst>
              </p:cNvPr>
              <p:cNvGrpSpPr/>
              <p:nvPr/>
            </p:nvGrpSpPr>
            <p:grpSpPr>
              <a:xfrm>
                <a:off x="334918" y="0"/>
                <a:ext cx="11522164" cy="6858000"/>
                <a:chOff x="334918" y="0"/>
                <a:chExt cx="11522164" cy="6858000"/>
              </a:xfrm>
            </p:grpSpPr>
            <p:cxnSp>
              <p:nvCxnSpPr>
                <p:cNvPr id="55" name="Straight Connector 172">
                  <a:extLst>
                    <a:ext uri="{FF2B5EF4-FFF2-40B4-BE49-F238E27FC236}">
                      <a16:creationId xmlns:a16="http://schemas.microsoft.com/office/drawing/2014/main" id="{B02350DD-68F3-ED1A-F5B8-7E3CA0000E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6670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" name="Straight Connector 173">
                  <a:extLst>
                    <a:ext uri="{FF2B5EF4-FFF2-40B4-BE49-F238E27FC236}">
                      <a16:creationId xmlns:a16="http://schemas.microsoft.com/office/drawing/2014/main" id="{14F0B84E-F937-599F-D47A-5788FBF668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927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" name="Straight Connector 174">
                  <a:extLst>
                    <a:ext uri="{FF2B5EF4-FFF2-40B4-BE49-F238E27FC236}">
                      <a16:creationId xmlns:a16="http://schemas.microsoft.com/office/drawing/2014/main" id="{14AA2EBB-6C7C-FA12-4924-23017E04B5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6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8" name="Straight Connector 175">
                  <a:extLst>
                    <a:ext uri="{FF2B5EF4-FFF2-40B4-BE49-F238E27FC236}">
                      <a16:creationId xmlns:a16="http://schemas.microsoft.com/office/drawing/2014/main" id="{CFCE122C-A7B6-D090-47B0-E197B795D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2367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9" name="Straight Connector 176">
                  <a:extLst>
                    <a:ext uri="{FF2B5EF4-FFF2-40B4-BE49-F238E27FC236}">
                      <a16:creationId xmlns:a16="http://schemas.microsoft.com/office/drawing/2014/main" id="{24BC11A8-834C-B97B-CE15-07219FB749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7018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0" name="Straight Connector 177">
                  <a:extLst>
                    <a:ext uri="{FF2B5EF4-FFF2-40B4-BE49-F238E27FC236}">
                      <a16:creationId xmlns:a16="http://schemas.microsoft.com/office/drawing/2014/main" id="{35DD453D-436B-B6A7-820E-F5712433B3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22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1" name="Straight Connector 178">
                  <a:extLst>
                    <a:ext uri="{FF2B5EF4-FFF2-40B4-BE49-F238E27FC236}">
                      <a16:creationId xmlns:a16="http://schemas.microsoft.com/office/drawing/2014/main" id="{EF8B7B8D-DAB9-2C81-1E2D-4A8B1F6731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82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2" name="Straight Connector 179">
                  <a:extLst>
                    <a:ext uri="{FF2B5EF4-FFF2-40B4-BE49-F238E27FC236}">
                      <a16:creationId xmlns:a16="http://schemas.microsoft.com/office/drawing/2014/main" id="{1161F66C-437F-E2C5-B6ED-1C62A6B318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522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3" name="Straight Connector 180">
                  <a:extLst>
                    <a:ext uri="{FF2B5EF4-FFF2-40B4-BE49-F238E27FC236}">
                      <a16:creationId xmlns:a16="http://schemas.microsoft.com/office/drawing/2014/main" id="{1FA66B11-6237-447A-6FEB-30D7FF632E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38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4" name="Straight Connector 181">
                  <a:extLst>
                    <a:ext uri="{FF2B5EF4-FFF2-40B4-BE49-F238E27FC236}">
                      <a16:creationId xmlns:a16="http://schemas.microsoft.com/office/drawing/2014/main" id="{1781FB99-CDF4-E1FE-756E-3FB56A73FF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1651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5" name="Straight Connector 182">
                  <a:extLst>
                    <a:ext uri="{FF2B5EF4-FFF2-40B4-BE49-F238E27FC236}">
                      <a16:creationId xmlns:a16="http://schemas.microsoft.com/office/drawing/2014/main" id="{E79EAC3F-6B59-EC76-10DE-B35D56EDD5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9857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6" name="Straight Connector 183">
                  <a:extLst>
                    <a:ext uri="{FF2B5EF4-FFF2-40B4-BE49-F238E27FC236}">
                      <a16:creationId xmlns:a16="http://schemas.microsoft.com/office/drawing/2014/main" id="{F041C9DC-14EA-6DC9-0499-62D07495D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3094082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7" name="Straight Connector 184">
                  <a:extLst>
                    <a:ext uri="{FF2B5EF4-FFF2-40B4-BE49-F238E27FC236}">
                      <a16:creationId xmlns:a16="http://schemas.microsoft.com/office/drawing/2014/main" id="{BD6C2BFF-F5DB-3B52-7423-CE9F8133C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428082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8" name="Straight Connector 185">
                  <a:extLst>
                    <a:ext uri="{FF2B5EF4-FFF2-40B4-BE49-F238E27FC236}">
                      <a16:creationId xmlns:a16="http://schemas.microsoft.com/office/drawing/2014/main" id="{959362D8-C07D-A623-BA84-74359E0C6D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211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" name="Straight Connector 186">
                  <a:extLst>
                    <a:ext uri="{FF2B5EF4-FFF2-40B4-BE49-F238E27FC236}">
                      <a16:creationId xmlns:a16="http://schemas.microsoft.com/office/drawing/2014/main" id="{28CD80E4-101D-BF7A-D330-9DA8D5B159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545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" name="Straight Connector 187">
                  <a:extLst>
                    <a:ext uri="{FF2B5EF4-FFF2-40B4-BE49-F238E27FC236}">
                      <a16:creationId xmlns:a16="http://schemas.microsoft.com/office/drawing/2014/main" id="{2DEE22EE-00F6-B828-FFEE-78A1FB0F32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283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" name="Straight Connector 188">
                  <a:extLst>
                    <a:ext uri="{FF2B5EF4-FFF2-40B4-BE49-F238E27FC236}">
                      <a16:creationId xmlns:a16="http://schemas.microsoft.com/office/drawing/2014/main" id="{86302D2E-9EF2-0038-FDDE-8B2E2CC329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105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</p:grpSp>
        <p:grpSp>
          <p:nvGrpSpPr>
            <p:cNvPr id="7" name="Group 124">
              <a:extLst>
                <a:ext uri="{FF2B5EF4-FFF2-40B4-BE49-F238E27FC236}">
                  <a16:creationId xmlns:a16="http://schemas.microsoft.com/office/drawing/2014/main" id="{D2A8193D-1779-EC75-14A3-F21C784B6BC8}"/>
                </a:ext>
              </a:extLst>
            </p:cNvPr>
            <p:cNvGrpSpPr/>
            <p:nvPr/>
          </p:nvGrpSpPr>
          <p:grpSpPr>
            <a:xfrm>
              <a:off x="304859" y="521396"/>
              <a:ext cx="11582282" cy="5815209"/>
              <a:chOff x="305400" y="521396"/>
              <a:chExt cx="11582282" cy="5815209"/>
            </a:xfrm>
            <a:solidFill>
              <a:srgbClr val="FFFFFF">
                <a:lumMod val="65000"/>
                <a:alpha val="35000"/>
              </a:srgbClr>
            </a:solidFill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047E2D24-8C76-9224-E393-8FF7AEF46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id="{9C6D68F4-0BA1-240B-5BD1-48274F968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78CCB39E-7FBE-AAFA-D63E-A6E04815B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1" name="Freeform 18">
                <a:extLst>
                  <a:ext uri="{FF2B5EF4-FFF2-40B4-BE49-F238E27FC236}">
                    <a16:creationId xmlns:a16="http://schemas.microsoft.com/office/drawing/2014/main" id="{AC306EBB-62A8-572A-639A-5146FD66C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2" name="Freeform 18">
                <a:extLst>
                  <a:ext uri="{FF2B5EF4-FFF2-40B4-BE49-F238E27FC236}">
                    <a16:creationId xmlns:a16="http://schemas.microsoft.com/office/drawing/2014/main" id="{AA59B9C9-4F1F-C1C2-5F80-BC070446B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D0EEEDB5-8FFC-F709-E4F3-F9911D406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F8C1A35B-D468-2F7C-91E4-CA0B70EFB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5" name="Freeform 18">
                <a:extLst>
                  <a:ext uri="{FF2B5EF4-FFF2-40B4-BE49-F238E27FC236}">
                    <a16:creationId xmlns:a16="http://schemas.microsoft.com/office/drawing/2014/main" id="{EE02D6FE-3056-3B8C-B272-94DEB6DF1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6" name="Freeform 18">
                <a:extLst>
                  <a:ext uri="{FF2B5EF4-FFF2-40B4-BE49-F238E27FC236}">
                    <a16:creationId xmlns:a16="http://schemas.microsoft.com/office/drawing/2014/main" id="{B159F511-349C-7B43-3C35-552E24892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4ADCB4E9-5D46-F499-95CC-AF38158F3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26F06F51-CC78-062E-FEE3-B0A8C11C3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DBB84F0-8732-6AB5-D537-637193481F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43BBCEB9-55EB-14FF-16DF-E5C55E8BC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1" name="Freeform 18">
                <a:extLst>
                  <a:ext uri="{FF2B5EF4-FFF2-40B4-BE49-F238E27FC236}">
                    <a16:creationId xmlns:a16="http://schemas.microsoft.com/office/drawing/2014/main" id="{EC085156-72D7-FF32-9A0B-F143452C8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2" name="Freeform 18">
                <a:extLst>
                  <a:ext uri="{FF2B5EF4-FFF2-40B4-BE49-F238E27FC236}">
                    <a16:creationId xmlns:a16="http://schemas.microsoft.com/office/drawing/2014/main" id="{3E37B7B8-D345-08F5-BEE3-2ECD0B0F1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7A6CAA46-5A85-C613-F8D1-37C9D91FC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4263D342-CBDB-E2FF-FE03-366E4B0FD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5" name="Freeform 18">
                <a:extLst>
                  <a:ext uri="{FF2B5EF4-FFF2-40B4-BE49-F238E27FC236}">
                    <a16:creationId xmlns:a16="http://schemas.microsoft.com/office/drawing/2014/main" id="{E548923F-8779-05A9-4397-276EFB6AF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6" name="Freeform 18">
                <a:extLst>
                  <a:ext uri="{FF2B5EF4-FFF2-40B4-BE49-F238E27FC236}">
                    <a16:creationId xmlns:a16="http://schemas.microsoft.com/office/drawing/2014/main" id="{81044A9A-3D9D-9B80-C9AF-5D2E81E95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:a16="http://schemas.microsoft.com/office/drawing/2014/main" id="{DCF5824C-1373-07CE-26A0-986D1EA4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:a16="http://schemas.microsoft.com/office/drawing/2014/main" id="{AC050CFA-38BF-4997-63BF-9D79D9BD39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638EA44C-58C7-D19B-DD7A-4D74F976D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8B2ACA08-790B-A826-4D51-979419C3F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1" name="Freeform 18">
                <a:extLst>
                  <a:ext uri="{FF2B5EF4-FFF2-40B4-BE49-F238E27FC236}">
                    <a16:creationId xmlns:a16="http://schemas.microsoft.com/office/drawing/2014/main" id="{98321D13-075F-C028-69D2-2E16A44CE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0F706079-019D-F6FC-5EE7-14A0E16C8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3" name="Freeform 18">
                <a:extLst>
                  <a:ext uri="{FF2B5EF4-FFF2-40B4-BE49-F238E27FC236}">
                    <a16:creationId xmlns:a16="http://schemas.microsoft.com/office/drawing/2014/main" id="{A9A89BBF-385C-1B57-C8D8-1685E9DAE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DC637FE0-ED07-C90D-2048-8518BC34B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82D11BEB-37BF-92B6-5370-BC60DBF0E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164C8CE6-8E9C-20F4-BA3E-AFA65004F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3A660198-A6E9-05E6-8062-D8649FCE0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218A5419-B263-738C-A8EA-5A08AA7A6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CEF42108-037A-200A-890B-A29735133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D453B697-C6F0-D51D-EA50-48DFCEA3BB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755DAAB3-E0A6-590B-384D-2F3BBFB33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3DE344ED-DC5C-08ED-494E-C51C190D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id="{02B7D65D-9F2A-2643-7BFE-5D2D2EE12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4" name="Freeform 18">
                <a:extLst>
                  <a:ext uri="{FF2B5EF4-FFF2-40B4-BE49-F238E27FC236}">
                    <a16:creationId xmlns:a16="http://schemas.microsoft.com/office/drawing/2014/main" id="{93286D7A-425A-FBFF-AC95-39036A520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200D5685-7724-12E0-DB1A-3E9247F4C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47863959-6E9D-19BB-3505-6CC73BA6A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7" name="Freeform 18">
                <a:extLst>
                  <a:ext uri="{FF2B5EF4-FFF2-40B4-BE49-F238E27FC236}">
                    <a16:creationId xmlns:a16="http://schemas.microsoft.com/office/drawing/2014/main" id="{15FD0401-C523-BACE-5168-B9444E16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8" name="Freeform 18">
                <a:extLst>
                  <a:ext uri="{FF2B5EF4-FFF2-40B4-BE49-F238E27FC236}">
                    <a16:creationId xmlns:a16="http://schemas.microsoft.com/office/drawing/2014/main" id="{8EF34001-95A6-F6C1-E2A6-02047128B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9" name="Freeform 18">
                <a:extLst>
                  <a:ext uri="{FF2B5EF4-FFF2-40B4-BE49-F238E27FC236}">
                    <a16:creationId xmlns:a16="http://schemas.microsoft.com/office/drawing/2014/main" id="{F7CF0A0D-2ADB-1E96-AD9E-25173DA93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0" name="Freeform 18">
                <a:extLst>
                  <a:ext uri="{FF2B5EF4-FFF2-40B4-BE49-F238E27FC236}">
                    <a16:creationId xmlns:a16="http://schemas.microsoft.com/office/drawing/2014/main" id="{7CE4D417-03D9-7FC4-7E20-3209B1796A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A6952D9D-AA7E-31DB-3467-358299A75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9AD7B33A-E938-2F22-FE6C-39BDA3A81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sp>
        <p:nvSpPr>
          <p:cNvPr id="95" name="TextBox 101">
            <a:extLst>
              <a:ext uri="{FF2B5EF4-FFF2-40B4-BE49-F238E27FC236}">
                <a16:creationId xmlns:a16="http://schemas.microsoft.com/office/drawing/2014/main" id="{D5EDA5E7-8D31-0116-16F4-6D18F5C5E737}"/>
              </a:ext>
            </a:extLst>
          </p:cNvPr>
          <p:cNvSpPr txBox="1"/>
          <p:nvPr/>
        </p:nvSpPr>
        <p:spPr>
          <a:xfrm>
            <a:off x="306734" y="891112"/>
            <a:ext cx="11453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MX" sz="12000" spc="30" dirty="0">
                <a:ln>
                  <a:solidFill>
                    <a:srgbClr val="FFFFFF">
                      <a:alpha val="25000"/>
                    </a:srgbClr>
                  </a:solidFill>
                </a:ln>
                <a:noFill/>
                <a:latin typeface="Russo One"/>
              </a:rPr>
              <a:t>COMMANDERS</a:t>
            </a:r>
            <a:endParaRPr lang="en-GB" sz="12000" spc="30" dirty="0">
              <a:ln>
                <a:solidFill>
                  <a:srgbClr val="FFFFFF">
                    <a:alpha val="25000"/>
                  </a:srgbClr>
                </a:solidFill>
              </a:ln>
              <a:noFill/>
              <a:latin typeface="Russo One"/>
            </a:endParaRPr>
          </a:p>
        </p:txBody>
      </p:sp>
      <p:sp>
        <p:nvSpPr>
          <p:cNvPr id="87" name="Rectángulo: esquinas diagonales cortadas 86">
            <a:extLst>
              <a:ext uri="{FF2B5EF4-FFF2-40B4-BE49-F238E27FC236}">
                <a16:creationId xmlns:a16="http://schemas.microsoft.com/office/drawing/2014/main" id="{70A66C85-56A9-FD89-886B-9536460AD5EF}"/>
              </a:ext>
            </a:extLst>
          </p:cNvPr>
          <p:cNvSpPr/>
          <p:nvPr/>
        </p:nvSpPr>
        <p:spPr>
          <a:xfrm>
            <a:off x="2857086" y="3283324"/>
            <a:ext cx="2113472" cy="1952266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FDB0B52-7B5B-56F6-5D61-CDE479A95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6732" y="2678743"/>
            <a:ext cx="2328191" cy="2587539"/>
          </a:xfrm>
          <a:prstGeom prst="rect">
            <a:avLst/>
          </a:prstGeom>
        </p:spPr>
      </p:pic>
      <p:sp>
        <p:nvSpPr>
          <p:cNvPr id="90" name="Rectangle: Diagonal Corners Snipped 76">
            <a:extLst>
              <a:ext uri="{FF2B5EF4-FFF2-40B4-BE49-F238E27FC236}">
                <a16:creationId xmlns:a16="http://schemas.microsoft.com/office/drawing/2014/main" id="{617E5748-7BFB-EA6F-E332-B68F2903B302}"/>
              </a:ext>
            </a:extLst>
          </p:cNvPr>
          <p:cNvSpPr/>
          <p:nvPr/>
        </p:nvSpPr>
        <p:spPr>
          <a:xfrm flipH="1">
            <a:off x="3036430" y="4871896"/>
            <a:ext cx="2032071" cy="475878"/>
          </a:xfrm>
          <a:prstGeom prst="snip2Diag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91" name="TextBox 75">
            <a:extLst>
              <a:ext uri="{FF2B5EF4-FFF2-40B4-BE49-F238E27FC236}">
                <a16:creationId xmlns:a16="http://schemas.microsoft.com/office/drawing/2014/main" id="{AE671D23-48A3-3AEF-4F6A-2F288E389152}"/>
              </a:ext>
            </a:extLst>
          </p:cNvPr>
          <p:cNvSpPr txBox="1"/>
          <p:nvPr/>
        </p:nvSpPr>
        <p:spPr>
          <a:xfrm>
            <a:off x="3081160" y="4991730"/>
            <a:ext cx="186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Roberto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Hinestroza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Inter" panose="020B0502030000000004" pitchFamily="34" charset="0"/>
            </a:endParaRPr>
          </a:p>
        </p:txBody>
      </p:sp>
      <p:sp>
        <p:nvSpPr>
          <p:cNvPr id="98" name="Freeform: Shape 21">
            <a:extLst>
              <a:ext uri="{FF2B5EF4-FFF2-40B4-BE49-F238E27FC236}">
                <a16:creationId xmlns:a16="http://schemas.microsoft.com/office/drawing/2014/main" id="{386F3727-7BE8-5890-C26B-2E990E1A55C1}"/>
              </a:ext>
            </a:extLst>
          </p:cNvPr>
          <p:cNvSpPr/>
          <p:nvPr/>
        </p:nvSpPr>
        <p:spPr>
          <a:xfrm rot="5400000" flipV="1">
            <a:off x="1144139" y="1108484"/>
            <a:ext cx="120187" cy="2656113"/>
          </a:xfrm>
          <a:custGeom>
            <a:avLst/>
            <a:gdLst>
              <a:gd name="connsiteX0" fmla="*/ 0 w 162876"/>
              <a:gd name="connsiteY0" fmla="*/ 0 h 3599541"/>
              <a:gd name="connsiteX1" fmla="*/ 162876 w 162876"/>
              <a:gd name="connsiteY1" fmla="*/ 0 h 3599541"/>
              <a:gd name="connsiteX2" fmla="*/ 162876 w 162876"/>
              <a:gd name="connsiteY2" fmla="*/ 3436665 h 3599541"/>
              <a:gd name="connsiteX3" fmla="*/ 0 w 162876"/>
              <a:gd name="connsiteY3" fmla="*/ 3599541 h 3599541"/>
              <a:gd name="connsiteX4" fmla="*/ 0 w 162876"/>
              <a:gd name="connsiteY4" fmla="*/ 0 h 35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6" h="3599541">
                <a:moveTo>
                  <a:pt x="0" y="0"/>
                </a:moveTo>
                <a:lnTo>
                  <a:pt x="162876" y="0"/>
                </a:lnTo>
                <a:lnTo>
                  <a:pt x="162876" y="3436665"/>
                </a:lnTo>
                <a:lnTo>
                  <a:pt x="0" y="3599541"/>
                </a:lnTo>
                <a:lnTo>
                  <a:pt x="0" y="0"/>
                </a:lnTo>
                <a:close/>
              </a:path>
            </a:pathLst>
          </a:cu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TextBox 29">
            <a:extLst>
              <a:ext uri="{FF2B5EF4-FFF2-40B4-BE49-F238E27FC236}">
                <a16:creationId xmlns:a16="http://schemas.microsoft.com/office/drawing/2014/main" id="{82005475-3476-9B80-67C9-07D1248367A3}"/>
              </a:ext>
            </a:extLst>
          </p:cNvPr>
          <p:cNvSpPr txBox="1"/>
          <p:nvPr/>
        </p:nvSpPr>
        <p:spPr>
          <a:xfrm>
            <a:off x="1568450" y="1219725"/>
            <a:ext cx="9055100" cy="69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30" dirty="0">
                <a:solidFill>
                  <a:schemeClr val="bg1"/>
                </a:solidFill>
                <a:latin typeface="Russo One"/>
              </a:rPr>
              <a:t>FIELD COMMANDERS </a:t>
            </a:r>
            <a:r>
              <a:rPr lang="en-GB" sz="4800" spc="30" dirty="0">
                <a:solidFill>
                  <a:srgbClr val="000CFF"/>
                </a:solidFill>
                <a:latin typeface="Russo One"/>
              </a:rPr>
              <a:t>+</a:t>
            </a:r>
          </a:p>
        </p:txBody>
      </p: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F335324D-4F3D-275E-9A87-6758088B51E0}"/>
              </a:ext>
            </a:extLst>
          </p:cNvPr>
          <p:cNvGrpSpPr/>
          <p:nvPr/>
        </p:nvGrpSpPr>
        <p:grpSpPr>
          <a:xfrm>
            <a:off x="7924800" y="6084194"/>
            <a:ext cx="3425824" cy="352533"/>
            <a:chOff x="7812775" y="468973"/>
            <a:chExt cx="3928375" cy="404248"/>
          </a:xfrm>
        </p:grpSpPr>
        <p:cxnSp>
          <p:nvCxnSpPr>
            <p:cNvPr id="101" name="Straight Connector 13">
              <a:extLst>
                <a:ext uri="{FF2B5EF4-FFF2-40B4-BE49-F238E27FC236}">
                  <a16:creationId xmlns:a16="http://schemas.microsoft.com/office/drawing/2014/main" id="{433CECF4-F105-FCD7-4BFB-87BC858C4633}"/>
                </a:ext>
              </a:extLst>
            </p:cNvPr>
            <p:cNvCxnSpPr/>
            <p:nvPr/>
          </p:nvCxnSpPr>
          <p:spPr>
            <a:xfrm>
              <a:off x="9361897" y="46897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Gráfico 101">
              <a:extLst>
                <a:ext uri="{FF2B5EF4-FFF2-40B4-BE49-F238E27FC236}">
                  <a16:creationId xmlns:a16="http://schemas.microsoft.com/office/drawing/2014/main" id="{DB22C8F5-B98F-0F07-02DC-F62E41540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22590" y="573571"/>
              <a:ext cx="2118560" cy="270845"/>
            </a:xfrm>
            <a:prstGeom prst="rect">
              <a:avLst/>
            </a:prstGeom>
          </p:spPr>
        </p:pic>
        <p:pic>
          <p:nvPicPr>
            <p:cNvPr id="103" name="Gráfico 102">
              <a:extLst>
                <a:ext uri="{FF2B5EF4-FFF2-40B4-BE49-F238E27FC236}">
                  <a16:creationId xmlns:a16="http://schemas.microsoft.com/office/drawing/2014/main" id="{7EF2CA6C-AC3B-88CB-528F-3E5CF86D6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12775" y="528255"/>
              <a:ext cx="1366150" cy="259146"/>
            </a:xfrm>
            <a:prstGeom prst="rect">
              <a:avLst/>
            </a:prstGeom>
          </p:spPr>
        </p:pic>
      </p:grpSp>
      <p:sp>
        <p:nvSpPr>
          <p:cNvPr id="109" name="TextBox 75">
            <a:extLst>
              <a:ext uri="{FF2B5EF4-FFF2-40B4-BE49-F238E27FC236}">
                <a16:creationId xmlns:a16="http://schemas.microsoft.com/office/drawing/2014/main" id="{3DB1BC61-58D3-CCFA-DF92-F43C571F7494}"/>
              </a:ext>
            </a:extLst>
          </p:cNvPr>
          <p:cNvSpPr txBox="1"/>
          <p:nvPr/>
        </p:nvSpPr>
        <p:spPr>
          <a:xfrm>
            <a:off x="3081160" y="5397010"/>
            <a:ext cx="1809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FIELD COMMANDER</a:t>
            </a:r>
          </a:p>
        </p:txBody>
      </p:sp>
      <p:grpSp>
        <p:nvGrpSpPr>
          <p:cNvPr id="2" name="Group 33">
            <a:extLst>
              <a:ext uri="{FF2B5EF4-FFF2-40B4-BE49-F238E27FC236}">
                <a16:creationId xmlns:a16="http://schemas.microsoft.com/office/drawing/2014/main" id="{C8EF774E-96B8-7423-E05C-AE2DEAE6F075}"/>
              </a:ext>
            </a:extLst>
          </p:cNvPr>
          <p:cNvGrpSpPr/>
          <p:nvPr/>
        </p:nvGrpSpPr>
        <p:grpSpPr>
          <a:xfrm>
            <a:off x="9935510" y="4789019"/>
            <a:ext cx="1254296" cy="215444"/>
            <a:chOff x="5894937" y="2124099"/>
            <a:chExt cx="2376658" cy="408226"/>
          </a:xfrm>
        </p:grpSpPr>
        <p:sp>
          <p:nvSpPr>
            <p:cNvPr id="3" name="Freeform: Shape 34">
              <a:extLst>
                <a:ext uri="{FF2B5EF4-FFF2-40B4-BE49-F238E27FC236}">
                  <a16:creationId xmlns:a16="http://schemas.microsoft.com/office/drawing/2014/main" id="{EAECF6F7-76F5-0B57-D4C6-E6C36C4B0E51}"/>
                </a:ext>
              </a:extLst>
            </p:cNvPr>
            <p:cNvSpPr/>
            <p:nvPr/>
          </p:nvSpPr>
          <p:spPr>
            <a:xfrm>
              <a:off x="5894937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1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1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1" name="Freeform: Shape 35">
              <a:extLst>
                <a:ext uri="{FF2B5EF4-FFF2-40B4-BE49-F238E27FC236}">
                  <a16:creationId xmlns:a16="http://schemas.microsoft.com/office/drawing/2014/main" id="{EDD90480-1476-A2A1-1116-4C527BF0FC90}"/>
                </a:ext>
              </a:extLst>
            </p:cNvPr>
            <p:cNvSpPr/>
            <p:nvPr/>
          </p:nvSpPr>
          <p:spPr>
            <a:xfrm>
              <a:off x="5991464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8" name="Freeform: Shape 36">
              <a:extLst>
                <a:ext uri="{FF2B5EF4-FFF2-40B4-BE49-F238E27FC236}">
                  <a16:creationId xmlns:a16="http://schemas.microsoft.com/office/drawing/2014/main" id="{E2557FC4-D1EF-D475-0A5D-E3126C72CCFF}"/>
                </a:ext>
              </a:extLst>
            </p:cNvPr>
            <p:cNvSpPr/>
            <p:nvPr/>
          </p:nvSpPr>
          <p:spPr>
            <a:xfrm>
              <a:off x="6087989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9" name="TextBox 37">
              <a:extLst>
                <a:ext uri="{FF2B5EF4-FFF2-40B4-BE49-F238E27FC236}">
                  <a16:creationId xmlns:a16="http://schemas.microsoft.com/office/drawing/2014/main" id="{D25BE36C-B47B-BA05-71A7-E0A5B6D0C172}"/>
                </a:ext>
              </a:extLst>
            </p:cNvPr>
            <p:cNvSpPr txBox="1"/>
            <p:nvPr/>
          </p:nvSpPr>
          <p:spPr>
            <a:xfrm>
              <a:off x="6240407" y="2124099"/>
              <a:ext cx="2031188" cy="40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kern="0" spc="30" dirty="0">
                  <a:latin typeface="Russo One"/>
                  <a:cs typeface="Rajdhani" panose="02000000000000000000" pitchFamily="2" charset="0"/>
                </a:rPr>
                <a:t>Coach</a:t>
              </a:r>
              <a:r>
                <a:rPr kumimoji="0" lang="en-US" sz="800" b="0" i="0" u="none" strike="noStrike" kern="0" cap="none" spc="30" normalizeH="0" baseline="0" noProof="0" dirty="0">
                  <a:ln>
                    <a:noFill/>
                  </a:ln>
                  <a:effectLst/>
                  <a:uLnTx/>
                  <a:uFillTx/>
                  <a:latin typeface="Russo One"/>
                  <a:cs typeface="Rajdhani" panose="02000000000000000000" pitchFamily="2" charset="0"/>
                </a:rPr>
                <a:t> Force </a:t>
              </a:r>
              <a:endParaRPr kumimoji="0" lang="en-GB" sz="800" b="0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cs typeface="Rajdhani" panose="02000000000000000000" pitchFamily="2" charset="0"/>
              </a:endParaRPr>
            </a:p>
          </p:txBody>
        </p:sp>
      </p:grpSp>
      <p:sp>
        <p:nvSpPr>
          <p:cNvPr id="92" name="Right Triangle 3">
            <a:extLst>
              <a:ext uri="{FF2B5EF4-FFF2-40B4-BE49-F238E27FC236}">
                <a16:creationId xmlns:a16="http://schemas.microsoft.com/office/drawing/2014/main" id="{04A0282C-4B1F-1A9E-9968-E4D71D65E170}"/>
              </a:ext>
            </a:extLst>
          </p:cNvPr>
          <p:cNvSpPr/>
          <p:nvPr/>
        </p:nvSpPr>
        <p:spPr>
          <a:xfrm flipH="1">
            <a:off x="10926076" y="5153024"/>
            <a:ext cx="580121" cy="580121"/>
          </a:xfrm>
          <a:prstGeom prst="snip2DiagRect">
            <a:avLst>
              <a:gd name="adj1" fmla="val 0"/>
              <a:gd name="adj2" fmla="val 47086"/>
            </a:avLst>
          </a:pr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>
            <a:outerShdw blurRad="304800" dist="431800" dir="8100000" algn="tr" rotWithShape="0">
              <a:srgbClr val="000CFF">
                <a:alpha val="2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Rectángulo: esquinas diagonales cortadas 86">
            <a:extLst>
              <a:ext uri="{FF2B5EF4-FFF2-40B4-BE49-F238E27FC236}">
                <a16:creationId xmlns:a16="http://schemas.microsoft.com/office/drawing/2014/main" id="{80124B96-3D50-9D46-9971-B1874680BF66}"/>
              </a:ext>
            </a:extLst>
          </p:cNvPr>
          <p:cNvSpPr/>
          <p:nvPr/>
        </p:nvSpPr>
        <p:spPr>
          <a:xfrm>
            <a:off x="5886120" y="3303609"/>
            <a:ext cx="2113472" cy="1952266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EC47A55E-DF87-A888-ACD9-83689312AD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7344" y="2717797"/>
            <a:ext cx="2299787" cy="2391266"/>
          </a:xfrm>
          <a:prstGeom prst="rect">
            <a:avLst/>
          </a:prstGeom>
        </p:spPr>
      </p:pic>
      <p:sp>
        <p:nvSpPr>
          <p:cNvPr id="85" name="Rectangle: Diagonal Corners Snipped 76">
            <a:extLst>
              <a:ext uri="{FF2B5EF4-FFF2-40B4-BE49-F238E27FC236}">
                <a16:creationId xmlns:a16="http://schemas.microsoft.com/office/drawing/2014/main" id="{F0422BD2-146A-16F9-8E37-C156699836E6}"/>
              </a:ext>
            </a:extLst>
          </p:cNvPr>
          <p:cNvSpPr/>
          <p:nvPr/>
        </p:nvSpPr>
        <p:spPr>
          <a:xfrm flipH="1">
            <a:off x="6258555" y="4871896"/>
            <a:ext cx="1849668" cy="475878"/>
          </a:xfrm>
          <a:prstGeom prst="snip2Diag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 dirty="0">
              <a:solidFill>
                <a:schemeClr val="bg1"/>
              </a:solidFill>
              <a:latin typeface="Russo One"/>
            </a:endParaRPr>
          </a:p>
        </p:txBody>
      </p:sp>
      <p:sp>
        <p:nvSpPr>
          <p:cNvPr id="86" name="TextBox 75">
            <a:extLst>
              <a:ext uri="{FF2B5EF4-FFF2-40B4-BE49-F238E27FC236}">
                <a16:creationId xmlns:a16="http://schemas.microsoft.com/office/drawing/2014/main" id="{BB3616D8-1366-26F2-7FFD-D3298EA1030B}"/>
              </a:ext>
            </a:extLst>
          </p:cNvPr>
          <p:cNvSpPr txBox="1"/>
          <p:nvPr/>
        </p:nvSpPr>
        <p:spPr>
          <a:xfrm>
            <a:off x="6281957" y="4968648"/>
            <a:ext cx="176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Richard Vila</a:t>
            </a:r>
          </a:p>
        </p:txBody>
      </p:sp>
      <p:sp>
        <p:nvSpPr>
          <p:cNvPr id="93" name="TextBox 75">
            <a:extLst>
              <a:ext uri="{FF2B5EF4-FFF2-40B4-BE49-F238E27FC236}">
                <a16:creationId xmlns:a16="http://schemas.microsoft.com/office/drawing/2014/main" id="{8A8E9332-C373-B9C7-C2BB-C8DFCF342E86}"/>
              </a:ext>
            </a:extLst>
          </p:cNvPr>
          <p:cNvSpPr txBox="1"/>
          <p:nvPr/>
        </p:nvSpPr>
        <p:spPr>
          <a:xfrm>
            <a:off x="6286755" y="5416131"/>
            <a:ext cx="1809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FIELD COMMANDER</a:t>
            </a:r>
          </a:p>
        </p:txBody>
      </p:sp>
    </p:spTree>
    <p:extLst>
      <p:ext uri="{BB962C8B-B14F-4D97-AF65-F5344CB8AC3E}">
        <p14:creationId xmlns:p14="http://schemas.microsoft.com/office/powerpoint/2010/main" val="2233142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2">
            <a:extLst>
              <a:ext uri="{FF2B5EF4-FFF2-40B4-BE49-F238E27FC236}">
                <a16:creationId xmlns:a16="http://schemas.microsoft.com/office/drawing/2014/main" id="{1CCE5425-04D0-AEB1-A993-2705C256A0F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123">
              <a:extLst>
                <a:ext uri="{FF2B5EF4-FFF2-40B4-BE49-F238E27FC236}">
                  <a16:creationId xmlns:a16="http://schemas.microsoft.com/office/drawing/2014/main" id="{5586EB7F-10C3-AB47-8A9D-594EF1347B8E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53" name="Group 170">
                <a:extLst>
                  <a:ext uri="{FF2B5EF4-FFF2-40B4-BE49-F238E27FC236}">
                    <a16:creationId xmlns:a16="http://schemas.microsoft.com/office/drawing/2014/main" id="{8D2E0C0E-9989-5B49-3B9D-82C96380465B}"/>
                  </a:ext>
                </a:extLst>
              </p:cNvPr>
              <p:cNvGrpSpPr/>
              <p:nvPr/>
            </p:nvGrpSpPr>
            <p:grpSpPr>
              <a:xfrm>
                <a:off x="0" y="551996"/>
                <a:ext cx="12192000" cy="5754009"/>
                <a:chOff x="0" y="551996"/>
                <a:chExt cx="12192000" cy="5754009"/>
              </a:xfrm>
            </p:grpSpPr>
            <p:cxnSp>
              <p:nvCxnSpPr>
                <p:cNvPr id="72" name="Straight Connector 189">
                  <a:extLst>
                    <a:ext uri="{FF2B5EF4-FFF2-40B4-BE49-F238E27FC236}">
                      <a16:creationId xmlns:a16="http://schemas.microsoft.com/office/drawing/2014/main" id="{79F1D7AC-1FE0-6BFA-B462-5ED43F0B79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342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3" name="Straight Connector 190">
                  <a:extLst>
                    <a:ext uri="{FF2B5EF4-FFF2-40B4-BE49-F238E27FC236}">
                      <a16:creationId xmlns:a16="http://schemas.microsoft.com/office/drawing/2014/main" id="{EAA45AF0-29A9-751D-7999-4D210868AF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98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4" name="Straight Connector 191">
                  <a:extLst>
                    <a:ext uri="{FF2B5EF4-FFF2-40B4-BE49-F238E27FC236}">
                      <a16:creationId xmlns:a16="http://schemas.microsoft.com/office/drawing/2014/main" id="{09F2797F-04E3-123A-FC64-47D1070B7B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86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5" name="Straight Connector 192">
                  <a:extLst>
                    <a:ext uri="{FF2B5EF4-FFF2-40B4-BE49-F238E27FC236}">
                      <a16:creationId xmlns:a16="http://schemas.microsoft.com/office/drawing/2014/main" id="{B8ED3CDD-7079-D168-D601-410BFABC99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551996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" name="Straight Connector 193">
                  <a:extLst>
                    <a:ext uri="{FF2B5EF4-FFF2-40B4-BE49-F238E27FC236}">
                      <a16:creationId xmlns:a16="http://schemas.microsoft.com/office/drawing/2014/main" id="{F81BFA59-B347-6D84-1A63-F27F6F0E6E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6306005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" name="Straight Connector 194">
                  <a:extLst>
                    <a:ext uri="{FF2B5EF4-FFF2-40B4-BE49-F238E27FC236}">
                      <a16:creationId xmlns:a16="http://schemas.microsoft.com/office/drawing/2014/main" id="{54EA40B1-CA2C-DF6C-C13B-F0C67F973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270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" name="Straight Connector 195">
                  <a:extLst>
                    <a:ext uri="{FF2B5EF4-FFF2-40B4-BE49-F238E27FC236}">
                      <a16:creationId xmlns:a16="http://schemas.microsoft.com/office/drawing/2014/main" id="{D62D431C-483E-4031-B8E1-C630170572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14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" name="Straight Connector 196">
                  <a:extLst>
                    <a:ext uri="{FF2B5EF4-FFF2-40B4-BE49-F238E27FC236}">
                      <a16:creationId xmlns:a16="http://schemas.microsoft.com/office/drawing/2014/main" id="{B679E9E8-10AD-1B8E-946F-1174323EA5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26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" name="Straight Connector 197">
                  <a:extLst>
                    <a:ext uri="{FF2B5EF4-FFF2-40B4-BE49-F238E27FC236}">
                      <a16:creationId xmlns:a16="http://schemas.microsoft.com/office/drawing/2014/main" id="{6A5BF015-D9EE-4BC1-A95C-8A35449876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558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54" name="Group 171">
                <a:extLst>
                  <a:ext uri="{FF2B5EF4-FFF2-40B4-BE49-F238E27FC236}">
                    <a16:creationId xmlns:a16="http://schemas.microsoft.com/office/drawing/2014/main" id="{1E9194C3-724E-4F7E-B6C5-7121CCBACB99}"/>
                  </a:ext>
                </a:extLst>
              </p:cNvPr>
              <p:cNvGrpSpPr/>
              <p:nvPr/>
            </p:nvGrpSpPr>
            <p:grpSpPr>
              <a:xfrm>
                <a:off x="334918" y="0"/>
                <a:ext cx="11522164" cy="6858000"/>
                <a:chOff x="334918" y="0"/>
                <a:chExt cx="11522164" cy="6858000"/>
              </a:xfrm>
            </p:grpSpPr>
            <p:cxnSp>
              <p:nvCxnSpPr>
                <p:cNvPr id="55" name="Straight Connector 172">
                  <a:extLst>
                    <a:ext uri="{FF2B5EF4-FFF2-40B4-BE49-F238E27FC236}">
                      <a16:creationId xmlns:a16="http://schemas.microsoft.com/office/drawing/2014/main" id="{B02350DD-68F3-ED1A-F5B8-7E3CA0000E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6670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" name="Straight Connector 173">
                  <a:extLst>
                    <a:ext uri="{FF2B5EF4-FFF2-40B4-BE49-F238E27FC236}">
                      <a16:creationId xmlns:a16="http://schemas.microsoft.com/office/drawing/2014/main" id="{14F0B84E-F937-599F-D47A-5788FBF668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927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" name="Straight Connector 174">
                  <a:extLst>
                    <a:ext uri="{FF2B5EF4-FFF2-40B4-BE49-F238E27FC236}">
                      <a16:creationId xmlns:a16="http://schemas.microsoft.com/office/drawing/2014/main" id="{14AA2EBB-6C7C-FA12-4924-23017E04B5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6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8" name="Straight Connector 175">
                  <a:extLst>
                    <a:ext uri="{FF2B5EF4-FFF2-40B4-BE49-F238E27FC236}">
                      <a16:creationId xmlns:a16="http://schemas.microsoft.com/office/drawing/2014/main" id="{CFCE122C-A7B6-D090-47B0-E197B795D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2367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9" name="Straight Connector 176">
                  <a:extLst>
                    <a:ext uri="{FF2B5EF4-FFF2-40B4-BE49-F238E27FC236}">
                      <a16:creationId xmlns:a16="http://schemas.microsoft.com/office/drawing/2014/main" id="{24BC11A8-834C-B97B-CE15-07219FB749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7018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0" name="Straight Connector 177">
                  <a:extLst>
                    <a:ext uri="{FF2B5EF4-FFF2-40B4-BE49-F238E27FC236}">
                      <a16:creationId xmlns:a16="http://schemas.microsoft.com/office/drawing/2014/main" id="{35DD453D-436B-B6A7-820E-F5712433B3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22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1" name="Straight Connector 178">
                  <a:extLst>
                    <a:ext uri="{FF2B5EF4-FFF2-40B4-BE49-F238E27FC236}">
                      <a16:creationId xmlns:a16="http://schemas.microsoft.com/office/drawing/2014/main" id="{EF8B7B8D-DAB9-2C81-1E2D-4A8B1F6731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82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2" name="Straight Connector 179">
                  <a:extLst>
                    <a:ext uri="{FF2B5EF4-FFF2-40B4-BE49-F238E27FC236}">
                      <a16:creationId xmlns:a16="http://schemas.microsoft.com/office/drawing/2014/main" id="{1161F66C-437F-E2C5-B6ED-1C62A6B318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522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3" name="Straight Connector 180">
                  <a:extLst>
                    <a:ext uri="{FF2B5EF4-FFF2-40B4-BE49-F238E27FC236}">
                      <a16:creationId xmlns:a16="http://schemas.microsoft.com/office/drawing/2014/main" id="{1FA66B11-6237-447A-6FEB-30D7FF632E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38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4" name="Straight Connector 181">
                  <a:extLst>
                    <a:ext uri="{FF2B5EF4-FFF2-40B4-BE49-F238E27FC236}">
                      <a16:creationId xmlns:a16="http://schemas.microsoft.com/office/drawing/2014/main" id="{1781FB99-CDF4-E1FE-756E-3FB56A73FF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1651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5" name="Straight Connector 182">
                  <a:extLst>
                    <a:ext uri="{FF2B5EF4-FFF2-40B4-BE49-F238E27FC236}">
                      <a16:creationId xmlns:a16="http://schemas.microsoft.com/office/drawing/2014/main" id="{E79EAC3F-6B59-EC76-10DE-B35D56EDD5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9857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6" name="Straight Connector 183">
                  <a:extLst>
                    <a:ext uri="{FF2B5EF4-FFF2-40B4-BE49-F238E27FC236}">
                      <a16:creationId xmlns:a16="http://schemas.microsoft.com/office/drawing/2014/main" id="{F041C9DC-14EA-6DC9-0499-62D07495D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3094082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7" name="Straight Connector 184">
                  <a:extLst>
                    <a:ext uri="{FF2B5EF4-FFF2-40B4-BE49-F238E27FC236}">
                      <a16:creationId xmlns:a16="http://schemas.microsoft.com/office/drawing/2014/main" id="{BD6C2BFF-F5DB-3B52-7423-CE9F8133C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428082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8" name="Straight Connector 185">
                  <a:extLst>
                    <a:ext uri="{FF2B5EF4-FFF2-40B4-BE49-F238E27FC236}">
                      <a16:creationId xmlns:a16="http://schemas.microsoft.com/office/drawing/2014/main" id="{959362D8-C07D-A623-BA84-74359E0C6D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211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" name="Straight Connector 186">
                  <a:extLst>
                    <a:ext uri="{FF2B5EF4-FFF2-40B4-BE49-F238E27FC236}">
                      <a16:creationId xmlns:a16="http://schemas.microsoft.com/office/drawing/2014/main" id="{28CD80E4-101D-BF7A-D330-9DA8D5B159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545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" name="Straight Connector 187">
                  <a:extLst>
                    <a:ext uri="{FF2B5EF4-FFF2-40B4-BE49-F238E27FC236}">
                      <a16:creationId xmlns:a16="http://schemas.microsoft.com/office/drawing/2014/main" id="{2DEE22EE-00F6-B828-FFEE-78A1FB0F32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283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" name="Straight Connector 188">
                  <a:extLst>
                    <a:ext uri="{FF2B5EF4-FFF2-40B4-BE49-F238E27FC236}">
                      <a16:creationId xmlns:a16="http://schemas.microsoft.com/office/drawing/2014/main" id="{86302D2E-9EF2-0038-FDDE-8B2E2CC329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105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</p:grpSp>
        <p:grpSp>
          <p:nvGrpSpPr>
            <p:cNvPr id="7" name="Group 124">
              <a:extLst>
                <a:ext uri="{FF2B5EF4-FFF2-40B4-BE49-F238E27FC236}">
                  <a16:creationId xmlns:a16="http://schemas.microsoft.com/office/drawing/2014/main" id="{D2A8193D-1779-EC75-14A3-F21C784B6BC8}"/>
                </a:ext>
              </a:extLst>
            </p:cNvPr>
            <p:cNvGrpSpPr/>
            <p:nvPr/>
          </p:nvGrpSpPr>
          <p:grpSpPr>
            <a:xfrm>
              <a:off x="304859" y="521396"/>
              <a:ext cx="11582282" cy="5815209"/>
              <a:chOff x="305400" y="521396"/>
              <a:chExt cx="11582282" cy="5815209"/>
            </a:xfrm>
            <a:solidFill>
              <a:srgbClr val="FFFFFF">
                <a:lumMod val="65000"/>
                <a:alpha val="35000"/>
              </a:srgbClr>
            </a:solidFill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047E2D24-8C76-9224-E393-8FF7AEF46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id="{9C6D68F4-0BA1-240B-5BD1-48274F968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78CCB39E-7FBE-AAFA-D63E-A6E04815B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1" name="Freeform 18">
                <a:extLst>
                  <a:ext uri="{FF2B5EF4-FFF2-40B4-BE49-F238E27FC236}">
                    <a16:creationId xmlns:a16="http://schemas.microsoft.com/office/drawing/2014/main" id="{AC306EBB-62A8-572A-639A-5146FD66C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2" name="Freeform 18">
                <a:extLst>
                  <a:ext uri="{FF2B5EF4-FFF2-40B4-BE49-F238E27FC236}">
                    <a16:creationId xmlns:a16="http://schemas.microsoft.com/office/drawing/2014/main" id="{AA59B9C9-4F1F-C1C2-5F80-BC070446B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D0EEEDB5-8FFC-F709-E4F3-F9911D406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F8C1A35B-D468-2F7C-91E4-CA0B70EFB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5" name="Freeform 18">
                <a:extLst>
                  <a:ext uri="{FF2B5EF4-FFF2-40B4-BE49-F238E27FC236}">
                    <a16:creationId xmlns:a16="http://schemas.microsoft.com/office/drawing/2014/main" id="{EE02D6FE-3056-3B8C-B272-94DEB6DF1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6" name="Freeform 18">
                <a:extLst>
                  <a:ext uri="{FF2B5EF4-FFF2-40B4-BE49-F238E27FC236}">
                    <a16:creationId xmlns:a16="http://schemas.microsoft.com/office/drawing/2014/main" id="{B159F511-349C-7B43-3C35-552E24892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4ADCB4E9-5D46-F499-95CC-AF38158F3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26F06F51-CC78-062E-FEE3-B0A8C11C3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DBB84F0-8732-6AB5-D537-637193481F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43BBCEB9-55EB-14FF-16DF-E5C55E8BC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1" name="Freeform 18">
                <a:extLst>
                  <a:ext uri="{FF2B5EF4-FFF2-40B4-BE49-F238E27FC236}">
                    <a16:creationId xmlns:a16="http://schemas.microsoft.com/office/drawing/2014/main" id="{EC085156-72D7-FF32-9A0B-F143452C8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2" name="Freeform 18">
                <a:extLst>
                  <a:ext uri="{FF2B5EF4-FFF2-40B4-BE49-F238E27FC236}">
                    <a16:creationId xmlns:a16="http://schemas.microsoft.com/office/drawing/2014/main" id="{3E37B7B8-D345-08F5-BEE3-2ECD0B0F1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7A6CAA46-5A85-C613-F8D1-37C9D91FC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4263D342-CBDB-E2FF-FE03-366E4B0FD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5" name="Freeform 18">
                <a:extLst>
                  <a:ext uri="{FF2B5EF4-FFF2-40B4-BE49-F238E27FC236}">
                    <a16:creationId xmlns:a16="http://schemas.microsoft.com/office/drawing/2014/main" id="{E548923F-8779-05A9-4397-276EFB6AF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6" name="Freeform 18">
                <a:extLst>
                  <a:ext uri="{FF2B5EF4-FFF2-40B4-BE49-F238E27FC236}">
                    <a16:creationId xmlns:a16="http://schemas.microsoft.com/office/drawing/2014/main" id="{81044A9A-3D9D-9B80-C9AF-5D2E81E95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:a16="http://schemas.microsoft.com/office/drawing/2014/main" id="{DCF5824C-1373-07CE-26A0-986D1EA4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:a16="http://schemas.microsoft.com/office/drawing/2014/main" id="{AC050CFA-38BF-4997-63BF-9D79D9BD39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638EA44C-58C7-D19B-DD7A-4D74F976D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8B2ACA08-790B-A826-4D51-979419C3F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1" name="Freeform 18">
                <a:extLst>
                  <a:ext uri="{FF2B5EF4-FFF2-40B4-BE49-F238E27FC236}">
                    <a16:creationId xmlns:a16="http://schemas.microsoft.com/office/drawing/2014/main" id="{98321D13-075F-C028-69D2-2E16A44CE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0F706079-019D-F6FC-5EE7-14A0E16C8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3" name="Freeform 18">
                <a:extLst>
                  <a:ext uri="{FF2B5EF4-FFF2-40B4-BE49-F238E27FC236}">
                    <a16:creationId xmlns:a16="http://schemas.microsoft.com/office/drawing/2014/main" id="{A9A89BBF-385C-1B57-C8D8-1685E9DAE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DC637FE0-ED07-C90D-2048-8518BC34B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82D11BEB-37BF-92B6-5370-BC60DBF0E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164C8CE6-8E9C-20F4-BA3E-AFA65004F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3A660198-A6E9-05E6-8062-D8649FCE0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218A5419-B263-738C-A8EA-5A08AA7A6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CEF42108-037A-200A-890B-A29735133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D453B697-C6F0-D51D-EA50-48DFCEA3BB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755DAAB3-E0A6-590B-384D-2F3BBFB33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3DE344ED-DC5C-08ED-494E-C51C190D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id="{02B7D65D-9F2A-2643-7BFE-5D2D2EE12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4" name="Freeform 18">
                <a:extLst>
                  <a:ext uri="{FF2B5EF4-FFF2-40B4-BE49-F238E27FC236}">
                    <a16:creationId xmlns:a16="http://schemas.microsoft.com/office/drawing/2014/main" id="{93286D7A-425A-FBFF-AC95-39036A520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200D5685-7724-12E0-DB1A-3E9247F4C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47863959-6E9D-19BB-3505-6CC73BA6A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7" name="Freeform 18">
                <a:extLst>
                  <a:ext uri="{FF2B5EF4-FFF2-40B4-BE49-F238E27FC236}">
                    <a16:creationId xmlns:a16="http://schemas.microsoft.com/office/drawing/2014/main" id="{15FD0401-C523-BACE-5168-B9444E16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8" name="Freeform 18">
                <a:extLst>
                  <a:ext uri="{FF2B5EF4-FFF2-40B4-BE49-F238E27FC236}">
                    <a16:creationId xmlns:a16="http://schemas.microsoft.com/office/drawing/2014/main" id="{8EF34001-95A6-F6C1-E2A6-02047128B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9" name="Freeform 18">
                <a:extLst>
                  <a:ext uri="{FF2B5EF4-FFF2-40B4-BE49-F238E27FC236}">
                    <a16:creationId xmlns:a16="http://schemas.microsoft.com/office/drawing/2014/main" id="{F7CF0A0D-2ADB-1E96-AD9E-25173DA93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0" name="Freeform 18">
                <a:extLst>
                  <a:ext uri="{FF2B5EF4-FFF2-40B4-BE49-F238E27FC236}">
                    <a16:creationId xmlns:a16="http://schemas.microsoft.com/office/drawing/2014/main" id="{7CE4D417-03D9-7FC4-7E20-3209B1796A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A6952D9D-AA7E-31DB-3467-358299A75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9AD7B33A-E938-2F22-FE6C-39BDA3A81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sp>
        <p:nvSpPr>
          <p:cNvPr id="111" name="TextBox 101">
            <a:extLst>
              <a:ext uri="{FF2B5EF4-FFF2-40B4-BE49-F238E27FC236}">
                <a16:creationId xmlns:a16="http://schemas.microsoft.com/office/drawing/2014/main" id="{53BF35C9-6BB3-E9AE-8175-30C2DFA985C3}"/>
              </a:ext>
            </a:extLst>
          </p:cNvPr>
          <p:cNvSpPr txBox="1"/>
          <p:nvPr/>
        </p:nvSpPr>
        <p:spPr>
          <a:xfrm>
            <a:off x="306734" y="891112"/>
            <a:ext cx="11453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MX" sz="12000" spc="30" dirty="0">
                <a:ln>
                  <a:solidFill>
                    <a:srgbClr val="FFFFFF">
                      <a:alpha val="25000"/>
                    </a:srgbClr>
                  </a:solidFill>
                </a:ln>
                <a:noFill/>
                <a:latin typeface="Russo One"/>
              </a:rPr>
              <a:t>COMMANDERS</a:t>
            </a:r>
            <a:endParaRPr lang="en-GB" sz="12000" spc="30" dirty="0">
              <a:ln>
                <a:solidFill>
                  <a:srgbClr val="FFFFFF">
                    <a:alpha val="25000"/>
                  </a:srgbClr>
                </a:solidFill>
              </a:ln>
              <a:noFill/>
              <a:latin typeface="Russo One"/>
            </a:endParaRPr>
          </a:p>
        </p:txBody>
      </p:sp>
      <p:sp>
        <p:nvSpPr>
          <p:cNvPr id="105" name="Rectángulo: esquinas diagonales cortadas 86">
            <a:extLst>
              <a:ext uri="{FF2B5EF4-FFF2-40B4-BE49-F238E27FC236}">
                <a16:creationId xmlns:a16="http://schemas.microsoft.com/office/drawing/2014/main" id="{F288F455-5F87-34EE-9E2E-0C3293FB4725}"/>
              </a:ext>
            </a:extLst>
          </p:cNvPr>
          <p:cNvSpPr/>
          <p:nvPr/>
        </p:nvSpPr>
        <p:spPr>
          <a:xfrm>
            <a:off x="4487688" y="3374414"/>
            <a:ext cx="1377792" cy="1272701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EE554EBB-E98F-73CE-30B6-666F00826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1152" y="2808625"/>
            <a:ext cx="1617745" cy="1797953"/>
          </a:xfrm>
          <a:prstGeom prst="rect">
            <a:avLst/>
          </a:prstGeom>
        </p:spPr>
      </p:pic>
      <p:sp>
        <p:nvSpPr>
          <p:cNvPr id="87" name="Rectángulo: esquinas diagonales cortadas 86">
            <a:extLst>
              <a:ext uri="{FF2B5EF4-FFF2-40B4-BE49-F238E27FC236}">
                <a16:creationId xmlns:a16="http://schemas.microsoft.com/office/drawing/2014/main" id="{70A66C85-56A9-FD89-886B-9536460AD5EF}"/>
              </a:ext>
            </a:extLst>
          </p:cNvPr>
          <p:cNvSpPr/>
          <p:nvPr/>
        </p:nvSpPr>
        <p:spPr>
          <a:xfrm>
            <a:off x="2442875" y="3374414"/>
            <a:ext cx="1377792" cy="1272701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FDB0B52-7B5B-56F6-5D61-CDE479A95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3537" y="2824332"/>
            <a:ext cx="1598833" cy="1776934"/>
          </a:xfrm>
          <a:prstGeom prst="rect">
            <a:avLst/>
          </a:prstGeom>
        </p:spPr>
      </p:pic>
      <p:grpSp>
        <p:nvGrpSpPr>
          <p:cNvPr id="82" name="Group 33">
            <a:extLst>
              <a:ext uri="{FF2B5EF4-FFF2-40B4-BE49-F238E27FC236}">
                <a16:creationId xmlns:a16="http://schemas.microsoft.com/office/drawing/2014/main" id="{42F4C69D-F7F4-7E13-B24D-C39A9AF4CDED}"/>
              </a:ext>
            </a:extLst>
          </p:cNvPr>
          <p:cNvGrpSpPr/>
          <p:nvPr/>
        </p:nvGrpSpPr>
        <p:grpSpPr>
          <a:xfrm>
            <a:off x="9473196" y="4440759"/>
            <a:ext cx="127747" cy="79485"/>
            <a:chOff x="5894937" y="2222621"/>
            <a:chExt cx="288040" cy="179220"/>
          </a:xfrm>
        </p:grpSpPr>
        <p:sp>
          <p:nvSpPr>
            <p:cNvPr id="83" name="Freeform: Shape 34">
              <a:extLst>
                <a:ext uri="{FF2B5EF4-FFF2-40B4-BE49-F238E27FC236}">
                  <a16:creationId xmlns:a16="http://schemas.microsoft.com/office/drawing/2014/main" id="{479B7345-441A-CBE7-6F86-51866E417F57}"/>
                </a:ext>
              </a:extLst>
            </p:cNvPr>
            <p:cNvSpPr/>
            <p:nvPr/>
          </p:nvSpPr>
          <p:spPr>
            <a:xfrm>
              <a:off x="5894937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1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1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4" name="Freeform: Shape 35">
              <a:extLst>
                <a:ext uri="{FF2B5EF4-FFF2-40B4-BE49-F238E27FC236}">
                  <a16:creationId xmlns:a16="http://schemas.microsoft.com/office/drawing/2014/main" id="{B30F4F24-47F1-F06D-A8AF-C6F4CB1B307B}"/>
                </a:ext>
              </a:extLst>
            </p:cNvPr>
            <p:cNvSpPr/>
            <p:nvPr/>
          </p:nvSpPr>
          <p:spPr>
            <a:xfrm>
              <a:off x="5991464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5" name="Freeform: Shape 36">
              <a:extLst>
                <a:ext uri="{FF2B5EF4-FFF2-40B4-BE49-F238E27FC236}">
                  <a16:creationId xmlns:a16="http://schemas.microsoft.com/office/drawing/2014/main" id="{489EF0B2-2006-4011-A5E1-7684A0661482}"/>
                </a:ext>
              </a:extLst>
            </p:cNvPr>
            <p:cNvSpPr/>
            <p:nvPr/>
          </p:nvSpPr>
          <p:spPr>
            <a:xfrm>
              <a:off x="6087989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90" name="Rectangle: Diagonal Corners Snipped 76">
            <a:extLst>
              <a:ext uri="{FF2B5EF4-FFF2-40B4-BE49-F238E27FC236}">
                <a16:creationId xmlns:a16="http://schemas.microsoft.com/office/drawing/2014/main" id="{617E5748-7BFB-EA6F-E332-B68F2903B302}"/>
              </a:ext>
            </a:extLst>
          </p:cNvPr>
          <p:cNvSpPr/>
          <p:nvPr/>
        </p:nvSpPr>
        <p:spPr>
          <a:xfrm flipH="1">
            <a:off x="2613093" y="4591764"/>
            <a:ext cx="1508705" cy="310229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91" name="TextBox 75">
            <a:extLst>
              <a:ext uri="{FF2B5EF4-FFF2-40B4-BE49-F238E27FC236}">
                <a16:creationId xmlns:a16="http://schemas.microsoft.com/office/drawing/2014/main" id="{AE671D23-48A3-3AEF-4F6A-2F288E389152}"/>
              </a:ext>
            </a:extLst>
          </p:cNvPr>
          <p:cNvSpPr txBox="1"/>
          <p:nvPr/>
        </p:nvSpPr>
        <p:spPr>
          <a:xfrm>
            <a:off x="2603727" y="4624780"/>
            <a:ext cx="1512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Juan Martin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Bordoy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 </a:t>
            </a:r>
          </a:p>
        </p:txBody>
      </p:sp>
      <p:sp>
        <p:nvSpPr>
          <p:cNvPr id="98" name="Freeform: Shape 21">
            <a:extLst>
              <a:ext uri="{FF2B5EF4-FFF2-40B4-BE49-F238E27FC236}">
                <a16:creationId xmlns:a16="http://schemas.microsoft.com/office/drawing/2014/main" id="{386F3727-7BE8-5890-C26B-2E990E1A55C1}"/>
              </a:ext>
            </a:extLst>
          </p:cNvPr>
          <p:cNvSpPr/>
          <p:nvPr/>
        </p:nvSpPr>
        <p:spPr>
          <a:xfrm rot="5400000" flipV="1">
            <a:off x="1244338" y="1108484"/>
            <a:ext cx="120187" cy="2656113"/>
          </a:xfrm>
          <a:custGeom>
            <a:avLst/>
            <a:gdLst>
              <a:gd name="connsiteX0" fmla="*/ 0 w 162876"/>
              <a:gd name="connsiteY0" fmla="*/ 0 h 3599541"/>
              <a:gd name="connsiteX1" fmla="*/ 162876 w 162876"/>
              <a:gd name="connsiteY1" fmla="*/ 0 h 3599541"/>
              <a:gd name="connsiteX2" fmla="*/ 162876 w 162876"/>
              <a:gd name="connsiteY2" fmla="*/ 3436665 h 3599541"/>
              <a:gd name="connsiteX3" fmla="*/ 0 w 162876"/>
              <a:gd name="connsiteY3" fmla="*/ 3599541 h 3599541"/>
              <a:gd name="connsiteX4" fmla="*/ 0 w 162876"/>
              <a:gd name="connsiteY4" fmla="*/ 0 h 35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6" h="3599541">
                <a:moveTo>
                  <a:pt x="0" y="0"/>
                </a:moveTo>
                <a:lnTo>
                  <a:pt x="162876" y="0"/>
                </a:lnTo>
                <a:lnTo>
                  <a:pt x="162876" y="3436665"/>
                </a:lnTo>
                <a:lnTo>
                  <a:pt x="0" y="3599541"/>
                </a:lnTo>
                <a:lnTo>
                  <a:pt x="0" y="0"/>
                </a:lnTo>
                <a:close/>
              </a:path>
            </a:pathLst>
          </a:cu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TextBox 29">
            <a:extLst>
              <a:ext uri="{FF2B5EF4-FFF2-40B4-BE49-F238E27FC236}">
                <a16:creationId xmlns:a16="http://schemas.microsoft.com/office/drawing/2014/main" id="{82005475-3476-9B80-67C9-07D1248367A3}"/>
              </a:ext>
            </a:extLst>
          </p:cNvPr>
          <p:cNvSpPr txBox="1"/>
          <p:nvPr/>
        </p:nvSpPr>
        <p:spPr>
          <a:xfrm>
            <a:off x="1568450" y="1219725"/>
            <a:ext cx="9055100" cy="69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30" dirty="0">
                <a:solidFill>
                  <a:schemeClr val="bg1"/>
                </a:solidFill>
                <a:latin typeface="Russo One"/>
              </a:rPr>
              <a:t>SQUADRON COMMANDERS </a:t>
            </a:r>
            <a:r>
              <a:rPr lang="en-US" sz="4800" spc="30" dirty="0">
                <a:solidFill>
                  <a:srgbClr val="000CFF"/>
                </a:solidFill>
                <a:latin typeface="Russo One"/>
              </a:rPr>
              <a:t>+</a:t>
            </a:r>
            <a:endParaRPr lang="en-GB" sz="4800" spc="30" dirty="0">
              <a:solidFill>
                <a:srgbClr val="000CFF"/>
              </a:solidFill>
              <a:latin typeface="Russo One"/>
            </a:endParaRPr>
          </a:p>
        </p:txBody>
      </p: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F335324D-4F3D-275E-9A87-6758088B51E0}"/>
              </a:ext>
            </a:extLst>
          </p:cNvPr>
          <p:cNvGrpSpPr/>
          <p:nvPr/>
        </p:nvGrpSpPr>
        <p:grpSpPr>
          <a:xfrm>
            <a:off x="7924800" y="6084194"/>
            <a:ext cx="3425824" cy="352533"/>
            <a:chOff x="7812775" y="468973"/>
            <a:chExt cx="3928375" cy="404248"/>
          </a:xfrm>
        </p:grpSpPr>
        <p:cxnSp>
          <p:nvCxnSpPr>
            <p:cNvPr id="101" name="Straight Connector 13">
              <a:extLst>
                <a:ext uri="{FF2B5EF4-FFF2-40B4-BE49-F238E27FC236}">
                  <a16:creationId xmlns:a16="http://schemas.microsoft.com/office/drawing/2014/main" id="{433CECF4-F105-FCD7-4BFB-87BC858C4633}"/>
                </a:ext>
              </a:extLst>
            </p:cNvPr>
            <p:cNvCxnSpPr/>
            <p:nvPr/>
          </p:nvCxnSpPr>
          <p:spPr>
            <a:xfrm>
              <a:off x="9361897" y="46897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Gráfico 101">
              <a:extLst>
                <a:ext uri="{FF2B5EF4-FFF2-40B4-BE49-F238E27FC236}">
                  <a16:creationId xmlns:a16="http://schemas.microsoft.com/office/drawing/2014/main" id="{DB22C8F5-B98F-0F07-02DC-F62E41540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622590" y="573571"/>
              <a:ext cx="2118560" cy="270845"/>
            </a:xfrm>
            <a:prstGeom prst="rect">
              <a:avLst/>
            </a:prstGeom>
          </p:spPr>
        </p:pic>
        <p:pic>
          <p:nvPicPr>
            <p:cNvPr id="103" name="Gráfico 102">
              <a:extLst>
                <a:ext uri="{FF2B5EF4-FFF2-40B4-BE49-F238E27FC236}">
                  <a16:creationId xmlns:a16="http://schemas.microsoft.com/office/drawing/2014/main" id="{7EF2CA6C-AC3B-88CB-528F-3E5CF86D6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12775" y="528255"/>
              <a:ext cx="1366150" cy="259146"/>
            </a:xfrm>
            <a:prstGeom prst="rect">
              <a:avLst/>
            </a:prstGeom>
          </p:spPr>
        </p:pic>
      </p:grpSp>
      <p:sp>
        <p:nvSpPr>
          <p:cNvPr id="104" name="Rectangle: Diagonal Corners Snipped 76">
            <a:extLst>
              <a:ext uri="{FF2B5EF4-FFF2-40B4-BE49-F238E27FC236}">
                <a16:creationId xmlns:a16="http://schemas.microsoft.com/office/drawing/2014/main" id="{0C5A3ABE-996C-FFB8-BD86-0EFB7208C48C}"/>
              </a:ext>
            </a:extLst>
          </p:cNvPr>
          <p:cNvSpPr/>
          <p:nvPr/>
        </p:nvSpPr>
        <p:spPr>
          <a:xfrm flipH="1">
            <a:off x="4839412" y="4591764"/>
            <a:ext cx="1302802" cy="310229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106" name="TextBox 75">
            <a:extLst>
              <a:ext uri="{FF2B5EF4-FFF2-40B4-BE49-F238E27FC236}">
                <a16:creationId xmlns:a16="http://schemas.microsoft.com/office/drawing/2014/main" id="{BEDF0EED-1F6A-14F3-53B1-148943FF77ED}"/>
              </a:ext>
            </a:extLst>
          </p:cNvPr>
          <p:cNvSpPr txBox="1"/>
          <p:nvPr/>
        </p:nvSpPr>
        <p:spPr>
          <a:xfrm>
            <a:off x="4840974" y="4624780"/>
            <a:ext cx="14058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Clarena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 Restrepo </a:t>
            </a:r>
          </a:p>
        </p:txBody>
      </p:sp>
      <p:sp>
        <p:nvSpPr>
          <p:cNvPr id="108" name="TextBox 75">
            <a:extLst>
              <a:ext uri="{FF2B5EF4-FFF2-40B4-BE49-F238E27FC236}">
                <a16:creationId xmlns:a16="http://schemas.microsoft.com/office/drawing/2014/main" id="{9222B679-41A0-902C-C2E5-8885FDEA28FC}"/>
              </a:ext>
            </a:extLst>
          </p:cNvPr>
          <p:cNvSpPr txBox="1"/>
          <p:nvPr/>
        </p:nvSpPr>
        <p:spPr>
          <a:xfrm>
            <a:off x="4855258" y="4979859"/>
            <a:ext cx="1428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COLOMBIA</a:t>
            </a:r>
          </a:p>
        </p:txBody>
      </p:sp>
      <p:sp>
        <p:nvSpPr>
          <p:cNvPr id="109" name="TextBox 75">
            <a:extLst>
              <a:ext uri="{FF2B5EF4-FFF2-40B4-BE49-F238E27FC236}">
                <a16:creationId xmlns:a16="http://schemas.microsoft.com/office/drawing/2014/main" id="{3DB1BC61-58D3-CCFA-DF92-F43C571F7494}"/>
              </a:ext>
            </a:extLst>
          </p:cNvPr>
          <p:cNvSpPr txBox="1"/>
          <p:nvPr/>
        </p:nvSpPr>
        <p:spPr>
          <a:xfrm>
            <a:off x="2619841" y="4979859"/>
            <a:ext cx="1354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CHILE</a:t>
            </a:r>
          </a:p>
        </p:txBody>
      </p:sp>
      <p:sp>
        <p:nvSpPr>
          <p:cNvPr id="2" name="Rectángulo: esquinas diagonales cortadas 86">
            <a:extLst>
              <a:ext uri="{FF2B5EF4-FFF2-40B4-BE49-F238E27FC236}">
                <a16:creationId xmlns:a16="http://schemas.microsoft.com/office/drawing/2014/main" id="{5A9AB660-BD95-7DE9-8DB9-AF25E627239E}"/>
              </a:ext>
            </a:extLst>
          </p:cNvPr>
          <p:cNvSpPr/>
          <p:nvPr/>
        </p:nvSpPr>
        <p:spPr>
          <a:xfrm>
            <a:off x="375288" y="3374414"/>
            <a:ext cx="1377792" cy="1272701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2F77F-42F5-04A4-8A2A-E5F29E74C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729" y="2885350"/>
            <a:ext cx="1649186" cy="1714787"/>
          </a:xfrm>
          <a:prstGeom prst="rect">
            <a:avLst/>
          </a:prstGeom>
        </p:spPr>
      </p:pic>
      <p:sp>
        <p:nvSpPr>
          <p:cNvPr id="81" name="Rectangle: Diagonal Corners Snipped 76">
            <a:extLst>
              <a:ext uri="{FF2B5EF4-FFF2-40B4-BE49-F238E27FC236}">
                <a16:creationId xmlns:a16="http://schemas.microsoft.com/office/drawing/2014/main" id="{908659F4-AC9B-2675-BFEA-AF4C8883C233}"/>
              </a:ext>
            </a:extLst>
          </p:cNvPr>
          <p:cNvSpPr/>
          <p:nvPr/>
        </p:nvSpPr>
        <p:spPr>
          <a:xfrm flipH="1">
            <a:off x="727012" y="4591764"/>
            <a:ext cx="1419543" cy="310229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88" name="TextBox 75">
            <a:extLst>
              <a:ext uri="{FF2B5EF4-FFF2-40B4-BE49-F238E27FC236}">
                <a16:creationId xmlns:a16="http://schemas.microsoft.com/office/drawing/2014/main" id="{F300812B-882C-C0D1-1C55-1D0218936D93}"/>
              </a:ext>
            </a:extLst>
          </p:cNvPr>
          <p:cNvSpPr txBox="1"/>
          <p:nvPr/>
        </p:nvSpPr>
        <p:spPr>
          <a:xfrm>
            <a:off x="724979" y="4624780"/>
            <a:ext cx="1774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Bernardo Rodriguez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usso One"/>
              <a:ea typeface="Inter" panose="020B0502030000000004" pitchFamily="34" charset="0"/>
            </a:endParaRPr>
          </a:p>
        </p:txBody>
      </p:sp>
      <p:sp>
        <p:nvSpPr>
          <p:cNvPr id="89" name="TextBox 75">
            <a:extLst>
              <a:ext uri="{FF2B5EF4-FFF2-40B4-BE49-F238E27FC236}">
                <a16:creationId xmlns:a16="http://schemas.microsoft.com/office/drawing/2014/main" id="{5D1C41E6-4EF6-CB98-9FCD-8C5CDF9E1E37}"/>
              </a:ext>
            </a:extLst>
          </p:cNvPr>
          <p:cNvSpPr txBox="1"/>
          <p:nvPr/>
        </p:nvSpPr>
        <p:spPr>
          <a:xfrm>
            <a:off x="734667" y="4979859"/>
            <a:ext cx="1334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MEXICO</a:t>
            </a:r>
          </a:p>
        </p:txBody>
      </p:sp>
      <p:sp>
        <p:nvSpPr>
          <p:cNvPr id="92" name="Rectángulo: esquinas diagonales cortadas 86">
            <a:extLst>
              <a:ext uri="{FF2B5EF4-FFF2-40B4-BE49-F238E27FC236}">
                <a16:creationId xmlns:a16="http://schemas.microsoft.com/office/drawing/2014/main" id="{9D1F1EB0-1196-D366-0330-7CFADC2F7CBB}"/>
              </a:ext>
            </a:extLst>
          </p:cNvPr>
          <p:cNvSpPr/>
          <p:nvPr/>
        </p:nvSpPr>
        <p:spPr>
          <a:xfrm>
            <a:off x="6542384" y="3374414"/>
            <a:ext cx="1377792" cy="1272701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Rectangle: Diagonal Corners Snipped 76">
            <a:extLst>
              <a:ext uri="{FF2B5EF4-FFF2-40B4-BE49-F238E27FC236}">
                <a16:creationId xmlns:a16="http://schemas.microsoft.com/office/drawing/2014/main" id="{2D9D1E9A-A59F-EEB7-0727-A07AE3B0B506}"/>
              </a:ext>
            </a:extLst>
          </p:cNvPr>
          <p:cNvSpPr/>
          <p:nvPr/>
        </p:nvSpPr>
        <p:spPr>
          <a:xfrm flipH="1">
            <a:off x="6712602" y="4591764"/>
            <a:ext cx="1508705" cy="310229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96" name="TextBox 75">
            <a:extLst>
              <a:ext uri="{FF2B5EF4-FFF2-40B4-BE49-F238E27FC236}">
                <a16:creationId xmlns:a16="http://schemas.microsoft.com/office/drawing/2014/main" id="{E215972F-2A63-6BAE-6634-836A51C90549}"/>
              </a:ext>
            </a:extLst>
          </p:cNvPr>
          <p:cNvSpPr txBox="1"/>
          <p:nvPr/>
        </p:nvSpPr>
        <p:spPr>
          <a:xfrm>
            <a:off x="6720041" y="4624780"/>
            <a:ext cx="1512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Luis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Almandoz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 </a:t>
            </a:r>
          </a:p>
        </p:txBody>
      </p:sp>
      <p:sp>
        <p:nvSpPr>
          <p:cNvPr id="110" name="TextBox 75">
            <a:extLst>
              <a:ext uri="{FF2B5EF4-FFF2-40B4-BE49-F238E27FC236}">
                <a16:creationId xmlns:a16="http://schemas.microsoft.com/office/drawing/2014/main" id="{3C0186DF-29C0-55FE-C53A-FE10BDC8EADE}"/>
              </a:ext>
            </a:extLst>
          </p:cNvPr>
          <p:cNvSpPr txBox="1"/>
          <p:nvPr/>
        </p:nvSpPr>
        <p:spPr>
          <a:xfrm>
            <a:off x="6762530" y="4979859"/>
            <a:ext cx="1354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PERU</a:t>
            </a:r>
          </a:p>
        </p:txBody>
      </p:sp>
      <p:sp>
        <p:nvSpPr>
          <p:cNvPr id="122" name="Rectángulo: esquinas diagonales cortadas 86">
            <a:extLst>
              <a:ext uri="{FF2B5EF4-FFF2-40B4-BE49-F238E27FC236}">
                <a16:creationId xmlns:a16="http://schemas.microsoft.com/office/drawing/2014/main" id="{6FECF71B-1B4B-894E-CCA5-052C13582515}"/>
              </a:ext>
            </a:extLst>
          </p:cNvPr>
          <p:cNvSpPr/>
          <p:nvPr/>
        </p:nvSpPr>
        <p:spPr>
          <a:xfrm>
            <a:off x="8570848" y="3374414"/>
            <a:ext cx="1377792" cy="1272701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3" name="Picture 122">
            <a:extLst>
              <a:ext uri="{FF2B5EF4-FFF2-40B4-BE49-F238E27FC236}">
                <a16:creationId xmlns:a16="http://schemas.microsoft.com/office/drawing/2014/main" id="{7C14C79A-0CD4-4718-E988-1821F7DCF1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049" y="2952002"/>
            <a:ext cx="1517768" cy="1578140"/>
          </a:xfrm>
          <a:prstGeom prst="rect">
            <a:avLst/>
          </a:prstGeom>
        </p:spPr>
      </p:pic>
      <p:sp>
        <p:nvSpPr>
          <p:cNvPr id="124" name="Rectangle: Diagonal Corners Snipped 76">
            <a:extLst>
              <a:ext uri="{FF2B5EF4-FFF2-40B4-BE49-F238E27FC236}">
                <a16:creationId xmlns:a16="http://schemas.microsoft.com/office/drawing/2014/main" id="{6E6051FE-27B2-1967-8B4C-2E1F779298A0}"/>
              </a:ext>
            </a:extLst>
          </p:cNvPr>
          <p:cNvSpPr/>
          <p:nvPr/>
        </p:nvSpPr>
        <p:spPr>
          <a:xfrm flipH="1">
            <a:off x="8635953" y="4573621"/>
            <a:ext cx="1508705" cy="310229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125" name="TextBox 75">
            <a:extLst>
              <a:ext uri="{FF2B5EF4-FFF2-40B4-BE49-F238E27FC236}">
                <a16:creationId xmlns:a16="http://schemas.microsoft.com/office/drawing/2014/main" id="{4F1DBC59-1360-FB2E-ED2A-2CFAD4724CCA}"/>
              </a:ext>
            </a:extLst>
          </p:cNvPr>
          <p:cNvSpPr txBox="1"/>
          <p:nvPr/>
        </p:nvSpPr>
        <p:spPr>
          <a:xfrm>
            <a:off x="8638891" y="4596787"/>
            <a:ext cx="1512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Armando Castillo</a:t>
            </a:r>
          </a:p>
        </p:txBody>
      </p:sp>
      <p:sp>
        <p:nvSpPr>
          <p:cNvPr id="126" name="TextBox 75">
            <a:extLst>
              <a:ext uri="{FF2B5EF4-FFF2-40B4-BE49-F238E27FC236}">
                <a16:creationId xmlns:a16="http://schemas.microsoft.com/office/drawing/2014/main" id="{3A84354C-FB12-B932-07FC-1BA0E2CEE561}"/>
              </a:ext>
            </a:extLst>
          </p:cNvPr>
          <p:cNvSpPr txBox="1"/>
          <p:nvPr/>
        </p:nvSpPr>
        <p:spPr>
          <a:xfrm>
            <a:off x="8722167" y="4979859"/>
            <a:ext cx="1354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NOLA</a:t>
            </a:r>
          </a:p>
        </p:txBody>
      </p:sp>
      <p:grpSp>
        <p:nvGrpSpPr>
          <p:cNvPr id="112" name="Group 33">
            <a:extLst>
              <a:ext uri="{FF2B5EF4-FFF2-40B4-BE49-F238E27FC236}">
                <a16:creationId xmlns:a16="http://schemas.microsoft.com/office/drawing/2014/main" id="{D2B18C1C-871E-6A11-3ADD-A474D00DBA5C}"/>
              </a:ext>
            </a:extLst>
          </p:cNvPr>
          <p:cNvGrpSpPr/>
          <p:nvPr/>
        </p:nvGrpSpPr>
        <p:grpSpPr>
          <a:xfrm>
            <a:off x="11282631" y="4440759"/>
            <a:ext cx="127747" cy="79485"/>
            <a:chOff x="5894937" y="2222621"/>
            <a:chExt cx="288040" cy="179220"/>
          </a:xfrm>
        </p:grpSpPr>
        <p:sp>
          <p:nvSpPr>
            <p:cNvPr id="113" name="Freeform: Shape 34">
              <a:extLst>
                <a:ext uri="{FF2B5EF4-FFF2-40B4-BE49-F238E27FC236}">
                  <a16:creationId xmlns:a16="http://schemas.microsoft.com/office/drawing/2014/main" id="{42B36FB6-07DC-05CD-D28B-842A82E609DD}"/>
                </a:ext>
              </a:extLst>
            </p:cNvPr>
            <p:cNvSpPr/>
            <p:nvPr/>
          </p:nvSpPr>
          <p:spPr>
            <a:xfrm>
              <a:off x="5894937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1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1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15" name="Freeform: Shape 35">
              <a:extLst>
                <a:ext uri="{FF2B5EF4-FFF2-40B4-BE49-F238E27FC236}">
                  <a16:creationId xmlns:a16="http://schemas.microsoft.com/office/drawing/2014/main" id="{164F2249-282E-2334-2F2D-4CF0CF9E733C}"/>
                </a:ext>
              </a:extLst>
            </p:cNvPr>
            <p:cNvSpPr/>
            <p:nvPr/>
          </p:nvSpPr>
          <p:spPr>
            <a:xfrm>
              <a:off x="5991464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16" name="Freeform: Shape 36">
              <a:extLst>
                <a:ext uri="{FF2B5EF4-FFF2-40B4-BE49-F238E27FC236}">
                  <a16:creationId xmlns:a16="http://schemas.microsoft.com/office/drawing/2014/main" id="{C9DDB174-DC79-065E-FBD8-C0C760D9CBA2}"/>
                </a:ext>
              </a:extLst>
            </p:cNvPr>
            <p:cNvSpPr/>
            <p:nvPr/>
          </p:nvSpPr>
          <p:spPr>
            <a:xfrm>
              <a:off x="6087989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18" name="Rectángulo: esquinas diagonales cortadas 86">
            <a:extLst>
              <a:ext uri="{FF2B5EF4-FFF2-40B4-BE49-F238E27FC236}">
                <a16:creationId xmlns:a16="http://schemas.microsoft.com/office/drawing/2014/main" id="{B50619CA-424D-A7F7-10B2-6A9F5F96FC3E}"/>
              </a:ext>
            </a:extLst>
          </p:cNvPr>
          <p:cNvSpPr/>
          <p:nvPr/>
        </p:nvSpPr>
        <p:spPr>
          <a:xfrm>
            <a:off x="10380283" y="3374414"/>
            <a:ext cx="1377792" cy="1272701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353D2B86-B88D-85FD-2D05-9893BC2F21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1484" y="2897652"/>
            <a:ext cx="1517768" cy="1686840"/>
          </a:xfrm>
          <a:prstGeom prst="rect">
            <a:avLst/>
          </a:prstGeom>
        </p:spPr>
      </p:pic>
      <p:sp>
        <p:nvSpPr>
          <p:cNvPr id="120" name="Rectangle: Diagonal Corners Snipped 76">
            <a:extLst>
              <a:ext uri="{FF2B5EF4-FFF2-40B4-BE49-F238E27FC236}">
                <a16:creationId xmlns:a16="http://schemas.microsoft.com/office/drawing/2014/main" id="{CDE7C9F9-5FAC-B1EB-A631-35750BAE2E3B}"/>
              </a:ext>
            </a:extLst>
          </p:cNvPr>
          <p:cNvSpPr/>
          <p:nvPr/>
        </p:nvSpPr>
        <p:spPr>
          <a:xfrm flipH="1">
            <a:off x="10445388" y="4573621"/>
            <a:ext cx="1508705" cy="310229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121" name="TextBox 75">
            <a:extLst>
              <a:ext uri="{FF2B5EF4-FFF2-40B4-BE49-F238E27FC236}">
                <a16:creationId xmlns:a16="http://schemas.microsoft.com/office/drawing/2014/main" id="{6A356351-466D-C769-01C7-5FB722D1B49D}"/>
              </a:ext>
            </a:extLst>
          </p:cNvPr>
          <p:cNvSpPr txBox="1"/>
          <p:nvPr/>
        </p:nvSpPr>
        <p:spPr>
          <a:xfrm>
            <a:off x="10452136" y="4596787"/>
            <a:ext cx="1512857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0" dirty="0">
                <a:latin typeface="Russo One"/>
              </a:rPr>
              <a:t>Diego Moure</a:t>
            </a:r>
          </a:p>
        </p:txBody>
      </p:sp>
      <p:sp>
        <p:nvSpPr>
          <p:cNvPr id="128" name="TextBox 75">
            <a:extLst>
              <a:ext uri="{FF2B5EF4-FFF2-40B4-BE49-F238E27FC236}">
                <a16:creationId xmlns:a16="http://schemas.microsoft.com/office/drawing/2014/main" id="{8734E29F-E02A-3C35-1663-BE80E62016D2}"/>
              </a:ext>
            </a:extLst>
          </p:cNvPr>
          <p:cNvSpPr txBox="1"/>
          <p:nvPr/>
        </p:nvSpPr>
        <p:spPr>
          <a:xfrm>
            <a:off x="10531602" y="4979859"/>
            <a:ext cx="1354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2FFFF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BU SU</a:t>
            </a:r>
            <a:r>
              <a:rPr lang="en-US" sz="1000" b="1" kern="0" dirty="0">
                <a:solidFill>
                  <a:srgbClr val="02FFFF"/>
                </a:solidFill>
                <a:latin typeface="Russo One"/>
                <a:ea typeface="Inter" panose="020B0502030000000004" pitchFamily="34" charset="0"/>
              </a:rPr>
              <a:t>PPORT</a:t>
            </a: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2FFFF"/>
              </a:solidFill>
              <a:effectLst/>
              <a:uLnTx/>
              <a:uFillTx/>
              <a:latin typeface="Russo One"/>
              <a:ea typeface="Inter" panose="020B0502030000000004" pitchFamily="34" charset="0"/>
            </a:endParaRP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0709C85E-360B-E806-A95C-0306C54EDA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1938" y="2991897"/>
            <a:ext cx="1538027" cy="159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9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2">
            <a:extLst>
              <a:ext uri="{FF2B5EF4-FFF2-40B4-BE49-F238E27FC236}">
                <a16:creationId xmlns:a16="http://schemas.microsoft.com/office/drawing/2014/main" id="{1CCE5425-04D0-AEB1-A993-2705C256A0F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123">
              <a:extLst>
                <a:ext uri="{FF2B5EF4-FFF2-40B4-BE49-F238E27FC236}">
                  <a16:creationId xmlns:a16="http://schemas.microsoft.com/office/drawing/2014/main" id="{5586EB7F-10C3-AB47-8A9D-594EF1347B8E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53" name="Group 170">
                <a:extLst>
                  <a:ext uri="{FF2B5EF4-FFF2-40B4-BE49-F238E27FC236}">
                    <a16:creationId xmlns:a16="http://schemas.microsoft.com/office/drawing/2014/main" id="{8D2E0C0E-9989-5B49-3B9D-82C96380465B}"/>
                  </a:ext>
                </a:extLst>
              </p:cNvPr>
              <p:cNvGrpSpPr/>
              <p:nvPr/>
            </p:nvGrpSpPr>
            <p:grpSpPr>
              <a:xfrm>
                <a:off x="0" y="551996"/>
                <a:ext cx="12192000" cy="5754009"/>
                <a:chOff x="0" y="551996"/>
                <a:chExt cx="12192000" cy="5754009"/>
              </a:xfrm>
            </p:grpSpPr>
            <p:cxnSp>
              <p:nvCxnSpPr>
                <p:cNvPr id="72" name="Straight Connector 189">
                  <a:extLst>
                    <a:ext uri="{FF2B5EF4-FFF2-40B4-BE49-F238E27FC236}">
                      <a16:creationId xmlns:a16="http://schemas.microsoft.com/office/drawing/2014/main" id="{79F1D7AC-1FE0-6BFA-B462-5ED43F0B79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342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3" name="Straight Connector 190">
                  <a:extLst>
                    <a:ext uri="{FF2B5EF4-FFF2-40B4-BE49-F238E27FC236}">
                      <a16:creationId xmlns:a16="http://schemas.microsoft.com/office/drawing/2014/main" id="{EAA45AF0-29A9-751D-7999-4D210868AF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98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4" name="Straight Connector 191">
                  <a:extLst>
                    <a:ext uri="{FF2B5EF4-FFF2-40B4-BE49-F238E27FC236}">
                      <a16:creationId xmlns:a16="http://schemas.microsoft.com/office/drawing/2014/main" id="{09F2797F-04E3-123A-FC64-47D1070B7B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86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5" name="Straight Connector 192">
                  <a:extLst>
                    <a:ext uri="{FF2B5EF4-FFF2-40B4-BE49-F238E27FC236}">
                      <a16:creationId xmlns:a16="http://schemas.microsoft.com/office/drawing/2014/main" id="{B8ED3CDD-7079-D168-D601-410BFABC99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551996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6" name="Straight Connector 193">
                  <a:extLst>
                    <a:ext uri="{FF2B5EF4-FFF2-40B4-BE49-F238E27FC236}">
                      <a16:creationId xmlns:a16="http://schemas.microsoft.com/office/drawing/2014/main" id="{F81BFA59-B347-6D84-1A63-F27F6F0E6E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6306005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7" name="Straight Connector 194">
                  <a:extLst>
                    <a:ext uri="{FF2B5EF4-FFF2-40B4-BE49-F238E27FC236}">
                      <a16:creationId xmlns:a16="http://schemas.microsoft.com/office/drawing/2014/main" id="{54EA40B1-CA2C-DF6C-C13B-F0C67F973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270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8" name="Straight Connector 195">
                  <a:extLst>
                    <a:ext uri="{FF2B5EF4-FFF2-40B4-BE49-F238E27FC236}">
                      <a16:creationId xmlns:a16="http://schemas.microsoft.com/office/drawing/2014/main" id="{D62D431C-483E-4031-B8E1-C630170572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14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" name="Straight Connector 196">
                  <a:extLst>
                    <a:ext uri="{FF2B5EF4-FFF2-40B4-BE49-F238E27FC236}">
                      <a16:creationId xmlns:a16="http://schemas.microsoft.com/office/drawing/2014/main" id="{B679E9E8-10AD-1B8E-946F-1174323EA5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26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0" name="Straight Connector 197">
                  <a:extLst>
                    <a:ext uri="{FF2B5EF4-FFF2-40B4-BE49-F238E27FC236}">
                      <a16:creationId xmlns:a16="http://schemas.microsoft.com/office/drawing/2014/main" id="{6A5BF015-D9EE-4BC1-A95C-8A35449876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5589000"/>
                  <a:ext cx="12192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54" name="Group 171">
                <a:extLst>
                  <a:ext uri="{FF2B5EF4-FFF2-40B4-BE49-F238E27FC236}">
                    <a16:creationId xmlns:a16="http://schemas.microsoft.com/office/drawing/2014/main" id="{1E9194C3-724E-4F7E-B6C5-7121CCBACB99}"/>
                  </a:ext>
                </a:extLst>
              </p:cNvPr>
              <p:cNvGrpSpPr/>
              <p:nvPr/>
            </p:nvGrpSpPr>
            <p:grpSpPr>
              <a:xfrm>
                <a:off x="334918" y="0"/>
                <a:ext cx="11522164" cy="6858000"/>
                <a:chOff x="334918" y="0"/>
                <a:chExt cx="11522164" cy="6858000"/>
              </a:xfrm>
            </p:grpSpPr>
            <p:cxnSp>
              <p:nvCxnSpPr>
                <p:cNvPr id="55" name="Straight Connector 172">
                  <a:extLst>
                    <a:ext uri="{FF2B5EF4-FFF2-40B4-BE49-F238E27FC236}">
                      <a16:creationId xmlns:a16="http://schemas.microsoft.com/office/drawing/2014/main" id="{B02350DD-68F3-ED1A-F5B8-7E3CA0000E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6670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" name="Straight Connector 173">
                  <a:extLst>
                    <a:ext uri="{FF2B5EF4-FFF2-40B4-BE49-F238E27FC236}">
                      <a16:creationId xmlns:a16="http://schemas.microsoft.com/office/drawing/2014/main" id="{14F0B84E-F937-599F-D47A-5788FBF668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927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" name="Straight Connector 174">
                  <a:extLst>
                    <a:ext uri="{FF2B5EF4-FFF2-40B4-BE49-F238E27FC236}">
                      <a16:creationId xmlns:a16="http://schemas.microsoft.com/office/drawing/2014/main" id="{14AA2EBB-6C7C-FA12-4924-23017E04B5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6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8" name="Straight Connector 175">
                  <a:extLst>
                    <a:ext uri="{FF2B5EF4-FFF2-40B4-BE49-F238E27FC236}">
                      <a16:creationId xmlns:a16="http://schemas.microsoft.com/office/drawing/2014/main" id="{CFCE122C-A7B6-D090-47B0-E197B795DD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2367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9" name="Straight Connector 176">
                  <a:extLst>
                    <a:ext uri="{FF2B5EF4-FFF2-40B4-BE49-F238E27FC236}">
                      <a16:creationId xmlns:a16="http://schemas.microsoft.com/office/drawing/2014/main" id="{24BC11A8-834C-B97B-CE15-07219FB749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7018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0" name="Straight Connector 177">
                  <a:extLst>
                    <a:ext uri="{FF2B5EF4-FFF2-40B4-BE49-F238E27FC236}">
                      <a16:creationId xmlns:a16="http://schemas.microsoft.com/office/drawing/2014/main" id="{35DD453D-436B-B6A7-820E-F5712433B3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22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1" name="Straight Connector 178">
                  <a:extLst>
                    <a:ext uri="{FF2B5EF4-FFF2-40B4-BE49-F238E27FC236}">
                      <a16:creationId xmlns:a16="http://schemas.microsoft.com/office/drawing/2014/main" id="{EF8B7B8D-DAB9-2C81-1E2D-4A8B1F6731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82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2" name="Straight Connector 179">
                  <a:extLst>
                    <a:ext uri="{FF2B5EF4-FFF2-40B4-BE49-F238E27FC236}">
                      <a16:creationId xmlns:a16="http://schemas.microsoft.com/office/drawing/2014/main" id="{1161F66C-437F-E2C5-B6ED-1C62A6B318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522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3" name="Straight Connector 180">
                  <a:extLst>
                    <a:ext uri="{FF2B5EF4-FFF2-40B4-BE49-F238E27FC236}">
                      <a16:creationId xmlns:a16="http://schemas.microsoft.com/office/drawing/2014/main" id="{1FA66B11-6237-447A-6FEB-30D7FF632E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3818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4" name="Straight Connector 181">
                  <a:extLst>
                    <a:ext uri="{FF2B5EF4-FFF2-40B4-BE49-F238E27FC236}">
                      <a16:creationId xmlns:a16="http://schemas.microsoft.com/office/drawing/2014/main" id="{1781FB99-CDF4-E1FE-756E-3FB56A73FF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1651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5" name="Straight Connector 182">
                  <a:extLst>
                    <a:ext uri="{FF2B5EF4-FFF2-40B4-BE49-F238E27FC236}">
                      <a16:creationId xmlns:a16="http://schemas.microsoft.com/office/drawing/2014/main" id="{E79EAC3F-6B59-EC76-10DE-B35D56EDD5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9857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6" name="Straight Connector 183">
                  <a:extLst>
                    <a:ext uri="{FF2B5EF4-FFF2-40B4-BE49-F238E27FC236}">
                      <a16:creationId xmlns:a16="http://schemas.microsoft.com/office/drawing/2014/main" id="{F041C9DC-14EA-6DC9-0499-62D07495D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3094082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7" name="Straight Connector 184">
                  <a:extLst>
                    <a:ext uri="{FF2B5EF4-FFF2-40B4-BE49-F238E27FC236}">
                      <a16:creationId xmlns:a16="http://schemas.microsoft.com/office/drawing/2014/main" id="{BD6C2BFF-F5DB-3B52-7423-CE9F8133C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428082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8" name="Straight Connector 185">
                  <a:extLst>
                    <a:ext uri="{FF2B5EF4-FFF2-40B4-BE49-F238E27FC236}">
                      <a16:creationId xmlns:a16="http://schemas.microsoft.com/office/drawing/2014/main" id="{959362D8-C07D-A623-BA84-74359E0C6D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-211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" name="Straight Connector 186">
                  <a:extLst>
                    <a:ext uri="{FF2B5EF4-FFF2-40B4-BE49-F238E27FC236}">
                      <a16:creationId xmlns:a16="http://schemas.microsoft.com/office/drawing/2014/main" id="{28CD80E4-101D-BF7A-D330-9DA8D5B159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545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" name="Straight Connector 187">
                  <a:extLst>
                    <a:ext uri="{FF2B5EF4-FFF2-40B4-BE49-F238E27FC236}">
                      <a16:creationId xmlns:a16="http://schemas.microsoft.com/office/drawing/2014/main" id="{2DEE22EE-00F6-B828-FFEE-78A1FB0F32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28301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" name="Straight Connector 188">
                  <a:extLst>
                    <a:ext uri="{FF2B5EF4-FFF2-40B4-BE49-F238E27FC236}">
                      <a16:creationId xmlns:a16="http://schemas.microsoft.com/office/drawing/2014/main" id="{86302D2E-9EF2-0038-FDDE-8B2E2CC329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105700" y="3429000"/>
                  <a:ext cx="6858000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000000">
                      <a:lumMod val="85000"/>
                      <a:lumOff val="15000"/>
                      <a:alpha val="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</p:grpSp>
        <p:grpSp>
          <p:nvGrpSpPr>
            <p:cNvPr id="7" name="Group 124">
              <a:extLst>
                <a:ext uri="{FF2B5EF4-FFF2-40B4-BE49-F238E27FC236}">
                  <a16:creationId xmlns:a16="http://schemas.microsoft.com/office/drawing/2014/main" id="{D2A8193D-1779-EC75-14A3-F21C784B6BC8}"/>
                </a:ext>
              </a:extLst>
            </p:cNvPr>
            <p:cNvGrpSpPr/>
            <p:nvPr/>
          </p:nvGrpSpPr>
          <p:grpSpPr>
            <a:xfrm>
              <a:off x="304859" y="521396"/>
              <a:ext cx="11582282" cy="5815209"/>
              <a:chOff x="305400" y="521396"/>
              <a:chExt cx="11582282" cy="5815209"/>
            </a:xfrm>
            <a:solidFill>
              <a:srgbClr val="FFFFFF">
                <a:lumMod val="65000"/>
                <a:alpha val="35000"/>
              </a:srgbClr>
            </a:solidFill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047E2D24-8C76-9224-E393-8FF7AEF46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id="{9C6D68F4-0BA1-240B-5BD1-48274F968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78CCB39E-7FBE-AAFA-D63E-A6E04815B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1" name="Freeform 18">
                <a:extLst>
                  <a:ext uri="{FF2B5EF4-FFF2-40B4-BE49-F238E27FC236}">
                    <a16:creationId xmlns:a16="http://schemas.microsoft.com/office/drawing/2014/main" id="{AC306EBB-62A8-572A-639A-5146FD66C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2" name="Freeform 18">
                <a:extLst>
                  <a:ext uri="{FF2B5EF4-FFF2-40B4-BE49-F238E27FC236}">
                    <a16:creationId xmlns:a16="http://schemas.microsoft.com/office/drawing/2014/main" id="{AA59B9C9-4F1F-C1C2-5F80-BC070446B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D0EEEDB5-8FFC-F709-E4F3-F9911D406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F8C1A35B-D468-2F7C-91E4-CA0B70EFB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5" name="Freeform 18">
                <a:extLst>
                  <a:ext uri="{FF2B5EF4-FFF2-40B4-BE49-F238E27FC236}">
                    <a16:creationId xmlns:a16="http://schemas.microsoft.com/office/drawing/2014/main" id="{EE02D6FE-3056-3B8C-B272-94DEB6DF1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6" name="Freeform 18">
                <a:extLst>
                  <a:ext uri="{FF2B5EF4-FFF2-40B4-BE49-F238E27FC236}">
                    <a16:creationId xmlns:a16="http://schemas.microsoft.com/office/drawing/2014/main" id="{B159F511-349C-7B43-3C35-552E24892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4ADCB4E9-5D46-F499-95CC-AF38158F3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26F06F51-CC78-062E-FEE3-B0A8C11C3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DBB84F0-8732-6AB5-D537-637193481F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43BBCEB9-55EB-14FF-16DF-E5C55E8BC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1" name="Freeform 18">
                <a:extLst>
                  <a:ext uri="{FF2B5EF4-FFF2-40B4-BE49-F238E27FC236}">
                    <a16:creationId xmlns:a16="http://schemas.microsoft.com/office/drawing/2014/main" id="{EC085156-72D7-FF32-9A0B-F143452C8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2" name="Freeform 18">
                <a:extLst>
                  <a:ext uri="{FF2B5EF4-FFF2-40B4-BE49-F238E27FC236}">
                    <a16:creationId xmlns:a16="http://schemas.microsoft.com/office/drawing/2014/main" id="{3E37B7B8-D345-08F5-BEE3-2ECD0B0F1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7A6CAA46-5A85-C613-F8D1-37C9D91FC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4263D342-CBDB-E2FF-FE03-366E4B0FD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5" name="Freeform 18">
                <a:extLst>
                  <a:ext uri="{FF2B5EF4-FFF2-40B4-BE49-F238E27FC236}">
                    <a16:creationId xmlns:a16="http://schemas.microsoft.com/office/drawing/2014/main" id="{E548923F-8779-05A9-4397-276EFB6AF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6" name="Freeform 18">
                <a:extLst>
                  <a:ext uri="{FF2B5EF4-FFF2-40B4-BE49-F238E27FC236}">
                    <a16:creationId xmlns:a16="http://schemas.microsoft.com/office/drawing/2014/main" id="{81044A9A-3D9D-9B80-C9AF-5D2E81E95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:a16="http://schemas.microsoft.com/office/drawing/2014/main" id="{DCF5824C-1373-07CE-26A0-986D1EA4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:a16="http://schemas.microsoft.com/office/drawing/2014/main" id="{AC050CFA-38BF-4997-63BF-9D79D9BD39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638EA44C-58C7-D19B-DD7A-4D74F976D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8B2ACA08-790B-A826-4D51-979419C3F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1" name="Freeform 18">
                <a:extLst>
                  <a:ext uri="{FF2B5EF4-FFF2-40B4-BE49-F238E27FC236}">
                    <a16:creationId xmlns:a16="http://schemas.microsoft.com/office/drawing/2014/main" id="{98321D13-075F-C028-69D2-2E16A44CE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0F706079-019D-F6FC-5EE7-14A0E16C8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3" name="Freeform 18">
                <a:extLst>
                  <a:ext uri="{FF2B5EF4-FFF2-40B4-BE49-F238E27FC236}">
                    <a16:creationId xmlns:a16="http://schemas.microsoft.com/office/drawing/2014/main" id="{A9A89BBF-385C-1B57-C8D8-1685E9DAE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DC637FE0-ED07-C90D-2048-8518BC34B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82D11BEB-37BF-92B6-5370-BC60DBF0E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164C8CE6-8E9C-20F4-BA3E-AFA65004F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3A660198-A6E9-05E6-8062-D8649FCE0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218A5419-B263-738C-A8EA-5A08AA7A6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CEF42108-037A-200A-890B-A29735133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D453B697-C6F0-D51D-EA50-48DFCEA3BB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755DAAB3-E0A6-590B-384D-2F3BBFB33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3DE344ED-DC5C-08ED-494E-C51C190D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8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id="{02B7D65D-9F2A-2643-7BFE-5D2D2EE12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4" name="Freeform 18">
                <a:extLst>
                  <a:ext uri="{FF2B5EF4-FFF2-40B4-BE49-F238E27FC236}">
                    <a16:creationId xmlns:a16="http://schemas.microsoft.com/office/drawing/2014/main" id="{93286D7A-425A-FBFF-AC95-39036A520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200D5685-7724-12E0-DB1A-3E9247F4C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47863959-6E9D-19BB-3505-6CC73BA6A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7" name="Freeform 18">
                <a:extLst>
                  <a:ext uri="{FF2B5EF4-FFF2-40B4-BE49-F238E27FC236}">
                    <a16:creationId xmlns:a16="http://schemas.microsoft.com/office/drawing/2014/main" id="{15FD0401-C523-BACE-5168-B9444E16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00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solidFill>
                <a:srgbClr val="00FF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8" name="Freeform 18">
                <a:extLst>
                  <a:ext uri="{FF2B5EF4-FFF2-40B4-BE49-F238E27FC236}">
                    <a16:creationId xmlns:a16="http://schemas.microsoft.com/office/drawing/2014/main" id="{8EF34001-95A6-F6C1-E2A6-02047128B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195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9" name="Freeform 18">
                <a:extLst>
                  <a:ext uri="{FF2B5EF4-FFF2-40B4-BE49-F238E27FC236}">
                    <a16:creationId xmlns:a16="http://schemas.microsoft.com/office/drawing/2014/main" id="{F7CF0A0D-2ADB-1E96-AD9E-25173DA93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339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0" name="Freeform 18">
                <a:extLst>
                  <a:ext uri="{FF2B5EF4-FFF2-40B4-BE49-F238E27FC236}">
                    <a16:creationId xmlns:a16="http://schemas.microsoft.com/office/drawing/2014/main" id="{7CE4D417-03D9-7FC4-7E20-3209B1796A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483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A6952D9D-AA7E-31DB-3467-358299A75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6275405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52" name="Freeform 18">
                <a:extLst>
                  <a:ext uri="{FF2B5EF4-FFF2-40B4-BE49-F238E27FC236}">
                    <a16:creationId xmlns:a16="http://schemas.microsoft.com/office/drawing/2014/main" id="{9AD7B33A-E938-2F22-FE6C-39BDA3A81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6482" y="521396"/>
                <a:ext cx="61200" cy="61200"/>
              </a:xfrm>
              <a:custGeom>
                <a:avLst/>
                <a:gdLst>
                  <a:gd name="T0" fmla="*/ 119564 w 285"/>
                  <a:gd name="T1" fmla="*/ 56696 h 294"/>
                  <a:gd name="T2" fmla="*/ 119564 w 285"/>
                  <a:gd name="T3" fmla="*/ 56696 h 294"/>
                  <a:gd name="T4" fmla="*/ 75799 w 285"/>
                  <a:gd name="T5" fmla="*/ 56696 h 294"/>
                  <a:gd name="T6" fmla="*/ 75799 w 285"/>
                  <a:gd name="T7" fmla="*/ 8164 h 294"/>
                  <a:gd name="T8" fmla="*/ 63617 w 285"/>
                  <a:gd name="T9" fmla="*/ 0 h 294"/>
                  <a:gd name="T10" fmla="*/ 51886 w 285"/>
                  <a:gd name="T11" fmla="*/ 8164 h 294"/>
                  <a:gd name="T12" fmla="*/ 51886 w 285"/>
                  <a:gd name="T13" fmla="*/ 56696 h 294"/>
                  <a:gd name="T14" fmla="*/ 4061 w 285"/>
                  <a:gd name="T15" fmla="*/ 56696 h 294"/>
                  <a:gd name="T16" fmla="*/ 0 w 285"/>
                  <a:gd name="T17" fmla="*/ 64407 h 294"/>
                  <a:gd name="T18" fmla="*/ 4061 w 285"/>
                  <a:gd name="T19" fmla="*/ 76654 h 294"/>
                  <a:gd name="T20" fmla="*/ 51886 w 285"/>
                  <a:gd name="T21" fmla="*/ 76654 h 294"/>
                  <a:gd name="T22" fmla="*/ 51886 w 285"/>
                  <a:gd name="T23" fmla="*/ 124732 h 294"/>
                  <a:gd name="T24" fmla="*/ 63617 w 285"/>
                  <a:gd name="T25" fmla="*/ 132896 h 294"/>
                  <a:gd name="T26" fmla="*/ 75799 w 285"/>
                  <a:gd name="T27" fmla="*/ 124732 h 294"/>
                  <a:gd name="T28" fmla="*/ 75799 w 285"/>
                  <a:gd name="T29" fmla="*/ 76654 h 294"/>
                  <a:gd name="T30" fmla="*/ 119564 w 285"/>
                  <a:gd name="T31" fmla="*/ 76654 h 294"/>
                  <a:gd name="T32" fmla="*/ 128137 w 285"/>
                  <a:gd name="T33" fmla="*/ 64407 h 294"/>
                  <a:gd name="T34" fmla="*/ 119564 w 285"/>
                  <a:gd name="T35" fmla="*/ 56696 h 2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294">
                    <a:moveTo>
                      <a:pt x="265" y="125"/>
                    </a:moveTo>
                    <a:lnTo>
                      <a:pt x="265" y="125"/>
                    </a:ln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0"/>
                      <a:pt x="150" y="0"/>
                      <a:pt x="141" y="0"/>
                    </a:cubicBezTo>
                    <a:cubicBezTo>
                      <a:pt x="124" y="0"/>
                      <a:pt x="115" y="0"/>
                      <a:pt x="115" y="18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0" y="125"/>
                      <a:pt x="0" y="133"/>
                      <a:pt x="0" y="142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275"/>
                      <a:pt x="115" y="275"/>
                      <a:pt x="115" y="275"/>
                    </a:cubicBezTo>
                    <a:cubicBezTo>
                      <a:pt x="115" y="284"/>
                      <a:pt x="124" y="293"/>
                      <a:pt x="141" y="293"/>
                    </a:cubicBezTo>
                    <a:cubicBezTo>
                      <a:pt x="150" y="293"/>
                      <a:pt x="168" y="284"/>
                      <a:pt x="168" y="275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265" y="169"/>
                      <a:pt x="265" y="169"/>
                      <a:pt x="265" y="169"/>
                    </a:cubicBezTo>
                    <a:cubicBezTo>
                      <a:pt x="284" y="169"/>
                      <a:pt x="284" y="160"/>
                      <a:pt x="284" y="142"/>
                    </a:cubicBezTo>
                    <a:cubicBezTo>
                      <a:pt x="284" y="133"/>
                      <a:pt x="284" y="125"/>
                      <a:pt x="265" y="125"/>
                    </a:cubicBezTo>
                  </a:path>
                </a:pathLst>
              </a:custGeom>
              <a:grpFill/>
              <a:ln>
                <a:solidFill>
                  <a:srgbClr val="000000">
                    <a:lumMod val="85000"/>
                    <a:lumOff val="15000"/>
                    <a:alpha val="8000"/>
                  </a:srgbClr>
                </a:solidFill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sp>
        <p:nvSpPr>
          <p:cNvPr id="116" name="TextBox 101">
            <a:extLst>
              <a:ext uri="{FF2B5EF4-FFF2-40B4-BE49-F238E27FC236}">
                <a16:creationId xmlns:a16="http://schemas.microsoft.com/office/drawing/2014/main" id="{FDD73D4F-79AA-7B1A-E9A3-D4B19C5C65F1}"/>
              </a:ext>
            </a:extLst>
          </p:cNvPr>
          <p:cNvSpPr txBox="1"/>
          <p:nvPr/>
        </p:nvSpPr>
        <p:spPr>
          <a:xfrm>
            <a:off x="306734" y="891112"/>
            <a:ext cx="11453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MX" sz="12000" spc="30" dirty="0">
                <a:ln>
                  <a:solidFill>
                    <a:srgbClr val="FFFFFF">
                      <a:alpha val="25000"/>
                    </a:srgbClr>
                  </a:solidFill>
                </a:ln>
                <a:noFill/>
                <a:latin typeface="Russo One"/>
              </a:rPr>
              <a:t>COMMANDERS</a:t>
            </a:r>
            <a:endParaRPr lang="en-GB" sz="12000" spc="30" dirty="0">
              <a:ln>
                <a:solidFill>
                  <a:srgbClr val="FFFFFF">
                    <a:alpha val="25000"/>
                  </a:srgbClr>
                </a:solidFill>
              </a:ln>
              <a:noFill/>
              <a:latin typeface="Russo One"/>
            </a:endParaRPr>
          </a:p>
        </p:txBody>
      </p:sp>
      <p:sp>
        <p:nvSpPr>
          <p:cNvPr id="105" name="Rectángulo: esquinas diagonales cortadas 86">
            <a:extLst>
              <a:ext uri="{FF2B5EF4-FFF2-40B4-BE49-F238E27FC236}">
                <a16:creationId xmlns:a16="http://schemas.microsoft.com/office/drawing/2014/main" id="{F288F455-5F87-34EE-9E2E-0C3293FB4725}"/>
              </a:ext>
            </a:extLst>
          </p:cNvPr>
          <p:cNvSpPr/>
          <p:nvPr/>
        </p:nvSpPr>
        <p:spPr>
          <a:xfrm>
            <a:off x="9036334" y="3348872"/>
            <a:ext cx="1639536" cy="1514480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EE554EBB-E98F-73CE-30B6-666F00826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5016" y="2716717"/>
            <a:ext cx="1910983" cy="1986996"/>
          </a:xfrm>
          <a:prstGeom prst="rect">
            <a:avLst/>
          </a:prstGeom>
        </p:spPr>
      </p:pic>
      <p:sp>
        <p:nvSpPr>
          <p:cNvPr id="87" name="Rectángulo: esquinas diagonales cortadas 86">
            <a:extLst>
              <a:ext uri="{FF2B5EF4-FFF2-40B4-BE49-F238E27FC236}">
                <a16:creationId xmlns:a16="http://schemas.microsoft.com/office/drawing/2014/main" id="{70A66C85-56A9-FD89-886B-9536460AD5EF}"/>
              </a:ext>
            </a:extLst>
          </p:cNvPr>
          <p:cNvSpPr/>
          <p:nvPr/>
        </p:nvSpPr>
        <p:spPr>
          <a:xfrm>
            <a:off x="6692080" y="3348872"/>
            <a:ext cx="1639536" cy="1514480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FDB0B52-7B5B-56F6-5D61-CDE479A95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631" y="2686775"/>
            <a:ext cx="1915276" cy="1991462"/>
          </a:xfrm>
          <a:prstGeom prst="rect">
            <a:avLst/>
          </a:prstGeom>
        </p:spPr>
      </p:pic>
      <p:grpSp>
        <p:nvGrpSpPr>
          <p:cNvPr id="82" name="Group 33">
            <a:extLst>
              <a:ext uri="{FF2B5EF4-FFF2-40B4-BE49-F238E27FC236}">
                <a16:creationId xmlns:a16="http://schemas.microsoft.com/office/drawing/2014/main" id="{42F4C69D-F7F4-7E13-B24D-C39A9AF4CDED}"/>
              </a:ext>
            </a:extLst>
          </p:cNvPr>
          <p:cNvGrpSpPr/>
          <p:nvPr/>
        </p:nvGrpSpPr>
        <p:grpSpPr>
          <a:xfrm>
            <a:off x="9935510" y="4789019"/>
            <a:ext cx="1254296" cy="215444"/>
            <a:chOff x="5894937" y="2124099"/>
            <a:chExt cx="2376658" cy="408226"/>
          </a:xfrm>
        </p:grpSpPr>
        <p:sp>
          <p:nvSpPr>
            <p:cNvPr id="83" name="Freeform: Shape 34">
              <a:extLst>
                <a:ext uri="{FF2B5EF4-FFF2-40B4-BE49-F238E27FC236}">
                  <a16:creationId xmlns:a16="http://schemas.microsoft.com/office/drawing/2014/main" id="{479B7345-441A-CBE7-6F86-51866E417F57}"/>
                </a:ext>
              </a:extLst>
            </p:cNvPr>
            <p:cNvSpPr/>
            <p:nvPr/>
          </p:nvSpPr>
          <p:spPr>
            <a:xfrm>
              <a:off x="5894937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1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1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4" name="Freeform: Shape 35">
              <a:extLst>
                <a:ext uri="{FF2B5EF4-FFF2-40B4-BE49-F238E27FC236}">
                  <a16:creationId xmlns:a16="http://schemas.microsoft.com/office/drawing/2014/main" id="{B30F4F24-47F1-F06D-A8AF-C6F4CB1B307B}"/>
                </a:ext>
              </a:extLst>
            </p:cNvPr>
            <p:cNvSpPr/>
            <p:nvPr/>
          </p:nvSpPr>
          <p:spPr>
            <a:xfrm>
              <a:off x="5991464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5" name="Freeform: Shape 36">
              <a:extLst>
                <a:ext uri="{FF2B5EF4-FFF2-40B4-BE49-F238E27FC236}">
                  <a16:creationId xmlns:a16="http://schemas.microsoft.com/office/drawing/2014/main" id="{489EF0B2-2006-4011-A5E1-7684A0661482}"/>
                </a:ext>
              </a:extLst>
            </p:cNvPr>
            <p:cNvSpPr/>
            <p:nvPr/>
          </p:nvSpPr>
          <p:spPr>
            <a:xfrm>
              <a:off x="6087989" y="2222621"/>
              <a:ext cx="94988" cy="179220"/>
            </a:xfrm>
            <a:custGeom>
              <a:avLst/>
              <a:gdLst>
                <a:gd name="connsiteX0" fmla="*/ 24318 w 94988"/>
                <a:gd name="connsiteY0" fmla="*/ 179221 h 179220"/>
                <a:gd name="connsiteX1" fmla="*/ 0 w 94988"/>
                <a:gd name="connsiteY1" fmla="*/ 179221 h 179220"/>
                <a:gd name="connsiteX2" fmla="*/ 70670 w 94988"/>
                <a:gd name="connsiteY2" fmla="*/ 0 h 179220"/>
                <a:gd name="connsiteX3" fmla="*/ 94988 w 94988"/>
                <a:gd name="connsiteY3" fmla="*/ 0 h 179220"/>
                <a:gd name="connsiteX4" fmla="*/ 24318 w 94988"/>
                <a:gd name="connsiteY4" fmla="*/ 179221 h 1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88" h="179220">
                  <a:moveTo>
                    <a:pt x="24318" y="179221"/>
                  </a:moveTo>
                  <a:lnTo>
                    <a:pt x="0" y="179221"/>
                  </a:lnTo>
                  <a:lnTo>
                    <a:pt x="70670" y="0"/>
                  </a:lnTo>
                  <a:lnTo>
                    <a:pt x="94988" y="0"/>
                  </a:lnTo>
                  <a:lnTo>
                    <a:pt x="24318" y="179221"/>
                  </a:lnTo>
                </a:path>
              </a:pathLst>
            </a:custGeom>
            <a:solidFill>
              <a:srgbClr val="000CFF"/>
            </a:solidFill>
            <a:ln w="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6" name="TextBox 37">
              <a:extLst>
                <a:ext uri="{FF2B5EF4-FFF2-40B4-BE49-F238E27FC236}">
                  <a16:creationId xmlns:a16="http://schemas.microsoft.com/office/drawing/2014/main" id="{66C7147A-25BA-77F3-9E44-03FAF59199CB}"/>
                </a:ext>
              </a:extLst>
            </p:cNvPr>
            <p:cNvSpPr txBox="1"/>
            <p:nvPr/>
          </p:nvSpPr>
          <p:spPr>
            <a:xfrm>
              <a:off x="6240407" y="2124099"/>
              <a:ext cx="2031188" cy="40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kern="0" spc="30" dirty="0">
                  <a:latin typeface="Russo One"/>
                  <a:cs typeface="Rajdhani" panose="02000000000000000000" pitchFamily="2" charset="0"/>
                </a:rPr>
                <a:t>Coach</a:t>
              </a:r>
              <a:r>
                <a:rPr kumimoji="0" lang="en-US" sz="800" b="0" i="0" u="none" strike="noStrike" kern="0" cap="none" spc="30" normalizeH="0" baseline="0" noProof="0" dirty="0">
                  <a:ln>
                    <a:noFill/>
                  </a:ln>
                  <a:effectLst/>
                  <a:uLnTx/>
                  <a:uFillTx/>
                  <a:latin typeface="Russo One"/>
                  <a:cs typeface="Rajdhani" panose="02000000000000000000" pitchFamily="2" charset="0"/>
                </a:rPr>
                <a:t> Force </a:t>
              </a:r>
              <a:endParaRPr kumimoji="0" lang="en-GB" sz="800" b="0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cs typeface="Rajdhani" panose="02000000000000000000" pitchFamily="2" charset="0"/>
              </a:endParaRPr>
            </a:p>
          </p:txBody>
        </p:sp>
      </p:grpSp>
      <p:sp>
        <p:nvSpPr>
          <p:cNvPr id="90" name="Rectangle: Diagonal Corners Snipped 76">
            <a:extLst>
              <a:ext uri="{FF2B5EF4-FFF2-40B4-BE49-F238E27FC236}">
                <a16:creationId xmlns:a16="http://schemas.microsoft.com/office/drawing/2014/main" id="{617E5748-7BFB-EA6F-E332-B68F2903B302}"/>
              </a:ext>
            </a:extLst>
          </p:cNvPr>
          <p:cNvSpPr/>
          <p:nvPr/>
        </p:nvSpPr>
        <p:spPr>
          <a:xfrm flipH="1">
            <a:off x="6862298" y="4749066"/>
            <a:ext cx="1795318" cy="369164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91" name="TextBox 75">
            <a:extLst>
              <a:ext uri="{FF2B5EF4-FFF2-40B4-BE49-F238E27FC236}">
                <a16:creationId xmlns:a16="http://schemas.microsoft.com/office/drawing/2014/main" id="{AE671D23-48A3-3AEF-4F6A-2F288E389152}"/>
              </a:ext>
            </a:extLst>
          </p:cNvPr>
          <p:cNvSpPr txBox="1"/>
          <p:nvPr/>
        </p:nvSpPr>
        <p:spPr>
          <a:xfrm>
            <a:off x="6824524" y="4802058"/>
            <a:ext cx="1800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Felipe Montenegro</a:t>
            </a:r>
          </a:p>
        </p:txBody>
      </p:sp>
      <p:sp>
        <p:nvSpPr>
          <p:cNvPr id="99" name="TextBox 29">
            <a:extLst>
              <a:ext uri="{FF2B5EF4-FFF2-40B4-BE49-F238E27FC236}">
                <a16:creationId xmlns:a16="http://schemas.microsoft.com/office/drawing/2014/main" id="{82005475-3476-9B80-67C9-07D1248367A3}"/>
              </a:ext>
            </a:extLst>
          </p:cNvPr>
          <p:cNvSpPr txBox="1"/>
          <p:nvPr/>
        </p:nvSpPr>
        <p:spPr>
          <a:xfrm>
            <a:off x="1568450" y="1219725"/>
            <a:ext cx="9055100" cy="69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30" dirty="0">
                <a:solidFill>
                  <a:schemeClr val="bg1"/>
                </a:solidFill>
                <a:latin typeface="Russo One"/>
              </a:rPr>
              <a:t>DELL COMMANDERS </a:t>
            </a:r>
            <a:r>
              <a:rPr lang="en-US" sz="4800" spc="30" dirty="0">
                <a:solidFill>
                  <a:srgbClr val="000CFF"/>
                </a:solidFill>
                <a:latin typeface="Russo One"/>
              </a:rPr>
              <a:t>+</a:t>
            </a:r>
            <a:endParaRPr lang="en-GB" sz="4800" spc="30" dirty="0">
              <a:solidFill>
                <a:srgbClr val="000CFF"/>
              </a:solidFill>
              <a:latin typeface="Russo One"/>
            </a:endParaRPr>
          </a:p>
        </p:txBody>
      </p: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F335324D-4F3D-275E-9A87-6758088B51E0}"/>
              </a:ext>
            </a:extLst>
          </p:cNvPr>
          <p:cNvGrpSpPr/>
          <p:nvPr/>
        </p:nvGrpSpPr>
        <p:grpSpPr>
          <a:xfrm>
            <a:off x="7924800" y="6084194"/>
            <a:ext cx="3425824" cy="352533"/>
            <a:chOff x="7812775" y="468973"/>
            <a:chExt cx="3928375" cy="404248"/>
          </a:xfrm>
        </p:grpSpPr>
        <p:cxnSp>
          <p:nvCxnSpPr>
            <p:cNvPr id="101" name="Straight Connector 13">
              <a:extLst>
                <a:ext uri="{FF2B5EF4-FFF2-40B4-BE49-F238E27FC236}">
                  <a16:creationId xmlns:a16="http://schemas.microsoft.com/office/drawing/2014/main" id="{433CECF4-F105-FCD7-4BFB-87BC858C4633}"/>
                </a:ext>
              </a:extLst>
            </p:cNvPr>
            <p:cNvCxnSpPr/>
            <p:nvPr/>
          </p:nvCxnSpPr>
          <p:spPr>
            <a:xfrm>
              <a:off x="9361897" y="46897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Gráfico 101">
              <a:extLst>
                <a:ext uri="{FF2B5EF4-FFF2-40B4-BE49-F238E27FC236}">
                  <a16:creationId xmlns:a16="http://schemas.microsoft.com/office/drawing/2014/main" id="{DB22C8F5-B98F-0F07-02DC-F62E41540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622590" y="573571"/>
              <a:ext cx="2118560" cy="270845"/>
            </a:xfrm>
            <a:prstGeom prst="rect">
              <a:avLst/>
            </a:prstGeom>
          </p:spPr>
        </p:pic>
        <p:pic>
          <p:nvPicPr>
            <p:cNvPr id="103" name="Gráfico 102">
              <a:extLst>
                <a:ext uri="{FF2B5EF4-FFF2-40B4-BE49-F238E27FC236}">
                  <a16:creationId xmlns:a16="http://schemas.microsoft.com/office/drawing/2014/main" id="{7EF2CA6C-AC3B-88CB-528F-3E5CF86D6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12775" y="528255"/>
              <a:ext cx="1366150" cy="259146"/>
            </a:xfrm>
            <a:prstGeom prst="rect">
              <a:avLst/>
            </a:prstGeom>
          </p:spPr>
        </p:pic>
      </p:grpSp>
      <p:sp>
        <p:nvSpPr>
          <p:cNvPr id="114" name="Right Triangle 3">
            <a:extLst>
              <a:ext uri="{FF2B5EF4-FFF2-40B4-BE49-F238E27FC236}">
                <a16:creationId xmlns:a16="http://schemas.microsoft.com/office/drawing/2014/main" id="{2EFE16BC-DC6D-75D1-7CE1-E8FC990175A8}"/>
              </a:ext>
            </a:extLst>
          </p:cNvPr>
          <p:cNvSpPr/>
          <p:nvPr/>
        </p:nvSpPr>
        <p:spPr>
          <a:xfrm flipH="1">
            <a:off x="10926076" y="5153024"/>
            <a:ext cx="580121" cy="580121"/>
          </a:xfrm>
          <a:prstGeom prst="snip2DiagRect">
            <a:avLst>
              <a:gd name="adj1" fmla="val 0"/>
              <a:gd name="adj2" fmla="val 47086"/>
            </a:avLst>
          </a:pr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>
            <a:outerShdw blurRad="304800" dist="431800" dir="8100000" algn="tr" rotWithShape="0">
              <a:srgbClr val="000CFF">
                <a:alpha val="2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Rectangle: Diagonal Corners Snipped 76">
            <a:extLst>
              <a:ext uri="{FF2B5EF4-FFF2-40B4-BE49-F238E27FC236}">
                <a16:creationId xmlns:a16="http://schemas.microsoft.com/office/drawing/2014/main" id="{0C5A3ABE-996C-FFB8-BD86-0EFB7208C48C}"/>
              </a:ext>
            </a:extLst>
          </p:cNvPr>
          <p:cNvSpPr/>
          <p:nvPr/>
        </p:nvSpPr>
        <p:spPr>
          <a:xfrm flipH="1">
            <a:off x="9388059" y="4749066"/>
            <a:ext cx="1496232" cy="369164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106" name="TextBox 75">
            <a:extLst>
              <a:ext uri="{FF2B5EF4-FFF2-40B4-BE49-F238E27FC236}">
                <a16:creationId xmlns:a16="http://schemas.microsoft.com/office/drawing/2014/main" id="{BEDF0EED-1F6A-14F3-53B1-148943FF77ED}"/>
              </a:ext>
            </a:extLst>
          </p:cNvPr>
          <p:cNvSpPr txBox="1"/>
          <p:nvPr/>
        </p:nvSpPr>
        <p:spPr>
          <a:xfrm>
            <a:off x="9393350" y="4802058"/>
            <a:ext cx="13449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Vicente Lima</a:t>
            </a:r>
          </a:p>
        </p:txBody>
      </p:sp>
      <p:sp>
        <p:nvSpPr>
          <p:cNvPr id="108" name="TextBox 75">
            <a:extLst>
              <a:ext uri="{FF2B5EF4-FFF2-40B4-BE49-F238E27FC236}">
                <a16:creationId xmlns:a16="http://schemas.microsoft.com/office/drawing/2014/main" id="{9222B679-41A0-902C-C2E5-8885FDEA28FC}"/>
              </a:ext>
            </a:extLst>
          </p:cNvPr>
          <p:cNvSpPr txBox="1"/>
          <p:nvPr/>
        </p:nvSpPr>
        <p:spPr>
          <a:xfrm>
            <a:off x="9391203" y="5119956"/>
            <a:ext cx="1700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TRACK VENTAS</a:t>
            </a:r>
          </a:p>
        </p:txBody>
      </p:sp>
      <p:sp>
        <p:nvSpPr>
          <p:cNvPr id="109" name="TextBox 75">
            <a:extLst>
              <a:ext uri="{FF2B5EF4-FFF2-40B4-BE49-F238E27FC236}">
                <a16:creationId xmlns:a16="http://schemas.microsoft.com/office/drawing/2014/main" id="{3DB1BC61-58D3-CCFA-DF92-F43C571F7494}"/>
              </a:ext>
            </a:extLst>
          </p:cNvPr>
          <p:cNvSpPr txBox="1"/>
          <p:nvPr/>
        </p:nvSpPr>
        <p:spPr>
          <a:xfrm>
            <a:off x="6848725" y="5122806"/>
            <a:ext cx="1612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TRACK VENTAS</a:t>
            </a:r>
          </a:p>
        </p:txBody>
      </p:sp>
      <p:sp>
        <p:nvSpPr>
          <p:cNvPr id="2" name="Rectángulo: esquinas diagonales cortadas 86">
            <a:extLst>
              <a:ext uri="{FF2B5EF4-FFF2-40B4-BE49-F238E27FC236}">
                <a16:creationId xmlns:a16="http://schemas.microsoft.com/office/drawing/2014/main" id="{5A9AB660-BD95-7DE9-8DB9-AF25E627239E}"/>
              </a:ext>
            </a:extLst>
          </p:cNvPr>
          <p:cNvSpPr/>
          <p:nvPr/>
        </p:nvSpPr>
        <p:spPr>
          <a:xfrm>
            <a:off x="4392993" y="3348872"/>
            <a:ext cx="1639536" cy="1514480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2F77F-42F5-04A4-8A2A-E5F29E74C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71" y="2653400"/>
            <a:ext cx="1962488" cy="2040550"/>
          </a:xfrm>
          <a:prstGeom prst="rect">
            <a:avLst/>
          </a:prstGeom>
        </p:spPr>
      </p:pic>
      <p:sp>
        <p:nvSpPr>
          <p:cNvPr id="81" name="Rectangle: Diagonal Corners Snipped 76">
            <a:extLst>
              <a:ext uri="{FF2B5EF4-FFF2-40B4-BE49-F238E27FC236}">
                <a16:creationId xmlns:a16="http://schemas.microsoft.com/office/drawing/2014/main" id="{908659F4-AC9B-2675-BFEA-AF4C8883C233}"/>
              </a:ext>
            </a:extLst>
          </p:cNvPr>
          <p:cNvSpPr/>
          <p:nvPr/>
        </p:nvSpPr>
        <p:spPr>
          <a:xfrm flipH="1">
            <a:off x="4744718" y="4749066"/>
            <a:ext cx="1496232" cy="369164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88" name="TextBox 75">
            <a:extLst>
              <a:ext uri="{FF2B5EF4-FFF2-40B4-BE49-F238E27FC236}">
                <a16:creationId xmlns:a16="http://schemas.microsoft.com/office/drawing/2014/main" id="{F300812B-882C-C0D1-1C55-1D0218936D93}"/>
              </a:ext>
            </a:extLst>
          </p:cNvPr>
          <p:cNvSpPr txBox="1"/>
          <p:nvPr/>
        </p:nvSpPr>
        <p:spPr>
          <a:xfrm>
            <a:off x="4750009" y="4802058"/>
            <a:ext cx="13449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Kurt Yanez</a:t>
            </a:r>
          </a:p>
        </p:txBody>
      </p:sp>
      <p:sp>
        <p:nvSpPr>
          <p:cNvPr id="89" name="TextBox 75">
            <a:extLst>
              <a:ext uri="{FF2B5EF4-FFF2-40B4-BE49-F238E27FC236}">
                <a16:creationId xmlns:a16="http://schemas.microsoft.com/office/drawing/2014/main" id="{5D1C41E6-4EF6-CB98-9FCD-8C5CDF9E1E37}"/>
              </a:ext>
            </a:extLst>
          </p:cNvPr>
          <p:cNvSpPr txBox="1"/>
          <p:nvPr/>
        </p:nvSpPr>
        <p:spPr>
          <a:xfrm>
            <a:off x="4747862" y="5102359"/>
            <a:ext cx="1587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TRACK VENTAS</a:t>
            </a:r>
          </a:p>
        </p:txBody>
      </p:sp>
      <p:sp>
        <p:nvSpPr>
          <p:cNvPr id="92" name="Rectángulo: esquinas diagonales cortadas 86">
            <a:extLst>
              <a:ext uri="{FF2B5EF4-FFF2-40B4-BE49-F238E27FC236}">
                <a16:creationId xmlns:a16="http://schemas.microsoft.com/office/drawing/2014/main" id="{9D1F1EB0-1196-D366-0330-7CFADC2F7CBB}"/>
              </a:ext>
            </a:extLst>
          </p:cNvPr>
          <p:cNvSpPr/>
          <p:nvPr/>
        </p:nvSpPr>
        <p:spPr>
          <a:xfrm>
            <a:off x="1894266" y="3331355"/>
            <a:ext cx="1639536" cy="1514480"/>
          </a:xfrm>
          <a:prstGeom prst="snip2DiagRect">
            <a:avLst/>
          </a:prstGeom>
          <a:gradFill>
            <a:gsLst>
              <a:gs pos="0">
                <a:srgbClr val="000CFF"/>
              </a:gs>
              <a:gs pos="2800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Rectangle: Diagonal Corners Snipped 76">
            <a:extLst>
              <a:ext uri="{FF2B5EF4-FFF2-40B4-BE49-F238E27FC236}">
                <a16:creationId xmlns:a16="http://schemas.microsoft.com/office/drawing/2014/main" id="{2D9D1E9A-A59F-EEB7-0727-A07AE3B0B506}"/>
              </a:ext>
            </a:extLst>
          </p:cNvPr>
          <p:cNvSpPr/>
          <p:nvPr/>
        </p:nvSpPr>
        <p:spPr>
          <a:xfrm flipH="1">
            <a:off x="2064484" y="4731549"/>
            <a:ext cx="1795318" cy="369164"/>
          </a:xfrm>
          <a:prstGeom prst="snip2Diag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342900" dist="241300" dir="2700000" sx="94000" sy="94000" algn="tl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usso One"/>
              <a:ea typeface="+mn-ea"/>
              <a:cs typeface="+mn-cs"/>
            </a:endParaRPr>
          </a:p>
        </p:txBody>
      </p:sp>
      <p:sp>
        <p:nvSpPr>
          <p:cNvPr id="96" name="TextBox 75">
            <a:extLst>
              <a:ext uri="{FF2B5EF4-FFF2-40B4-BE49-F238E27FC236}">
                <a16:creationId xmlns:a16="http://schemas.microsoft.com/office/drawing/2014/main" id="{E215972F-2A63-6BAE-6634-836A51C90549}"/>
              </a:ext>
            </a:extLst>
          </p:cNvPr>
          <p:cNvSpPr txBox="1"/>
          <p:nvPr/>
        </p:nvSpPr>
        <p:spPr>
          <a:xfrm>
            <a:off x="2082928" y="4792116"/>
            <a:ext cx="180026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usso One"/>
                <a:ea typeface="Inter" panose="020B0502030000000004" pitchFamily="34" charset="0"/>
              </a:rPr>
              <a:t>Luis Carmona</a:t>
            </a:r>
          </a:p>
        </p:txBody>
      </p:sp>
      <p:sp>
        <p:nvSpPr>
          <p:cNvPr id="110" name="TextBox 75">
            <a:extLst>
              <a:ext uri="{FF2B5EF4-FFF2-40B4-BE49-F238E27FC236}">
                <a16:creationId xmlns:a16="http://schemas.microsoft.com/office/drawing/2014/main" id="{3C0186DF-29C0-55FE-C53A-FE10BDC8EADE}"/>
              </a:ext>
            </a:extLst>
          </p:cNvPr>
          <p:cNvSpPr txBox="1"/>
          <p:nvPr/>
        </p:nvSpPr>
        <p:spPr>
          <a:xfrm>
            <a:off x="2050911" y="5105289"/>
            <a:ext cx="1612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2FFFF"/>
                </a:solidFill>
                <a:effectLst/>
                <a:uLnTx/>
                <a:uFillTx/>
                <a:latin typeface="Russo One"/>
                <a:ea typeface="Inter" panose="020B0502030000000004" pitchFamily="34" charset="0"/>
              </a:rPr>
              <a:t>TRACK TÉCNICO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2B44EA2C-E9F6-03AA-4666-8D0C602BF7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3298" y="2638048"/>
            <a:ext cx="1823230" cy="2026329"/>
          </a:xfrm>
          <a:prstGeom prst="rect">
            <a:avLst/>
          </a:prstGeom>
        </p:spPr>
      </p:pic>
      <p:sp>
        <p:nvSpPr>
          <p:cNvPr id="118" name="Freeform: Shape 21">
            <a:extLst>
              <a:ext uri="{FF2B5EF4-FFF2-40B4-BE49-F238E27FC236}">
                <a16:creationId xmlns:a16="http://schemas.microsoft.com/office/drawing/2014/main" id="{B6F41AD0-86FF-7FF1-3FB9-E8B06164D3FC}"/>
              </a:ext>
            </a:extLst>
          </p:cNvPr>
          <p:cNvSpPr/>
          <p:nvPr/>
        </p:nvSpPr>
        <p:spPr>
          <a:xfrm rot="5400000" flipV="1">
            <a:off x="1244338" y="1108484"/>
            <a:ext cx="120187" cy="2656113"/>
          </a:xfrm>
          <a:custGeom>
            <a:avLst/>
            <a:gdLst>
              <a:gd name="connsiteX0" fmla="*/ 0 w 162876"/>
              <a:gd name="connsiteY0" fmla="*/ 0 h 3599541"/>
              <a:gd name="connsiteX1" fmla="*/ 162876 w 162876"/>
              <a:gd name="connsiteY1" fmla="*/ 0 h 3599541"/>
              <a:gd name="connsiteX2" fmla="*/ 162876 w 162876"/>
              <a:gd name="connsiteY2" fmla="*/ 3436665 h 3599541"/>
              <a:gd name="connsiteX3" fmla="*/ 0 w 162876"/>
              <a:gd name="connsiteY3" fmla="*/ 3599541 h 3599541"/>
              <a:gd name="connsiteX4" fmla="*/ 0 w 162876"/>
              <a:gd name="connsiteY4" fmla="*/ 0 h 35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6" h="3599541">
                <a:moveTo>
                  <a:pt x="0" y="0"/>
                </a:moveTo>
                <a:lnTo>
                  <a:pt x="162876" y="0"/>
                </a:lnTo>
                <a:lnTo>
                  <a:pt x="162876" y="3436665"/>
                </a:lnTo>
                <a:lnTo>
                  <a:pt x="0" y="3599541"/>
                </a:lnTo>
                <a:lnTo>
                  <a:pt x="0" y="0"/>
                </a:lnTo>
                <a:close/>
              </a:path>
            </a:pathLst>
          </a:cu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889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107">
            <a:extLst>
              <a:ext uri="{FF2B5EF4-FFF2-40B4-BE49-F238E27FC236}">
                <a16:creationId xmlns:a16="http://schemas.microsoft.com/office/drawing/2014/main" id="{9C59ECFE-D68B-2B62-8D84-5E41F1048E07}"/>
              </a:ext>
            </a:extLst>
          </p:cNvPr>
          <p:cNvGrpSpPr/>
          <p:nvPr/>
        </p:nvGrpSpPr>
        <p:grpSpPr>
          <a:xfrm>
            <a:off x="304859" y="521396"/>
            <a:ext cx="11582282" cy="5815209"/>
            <a:chOff x="305400" y="521396"/>
            <a:chExt cx="11582282" cy="5815209"/>
          </a:xfrm>
          <a:solidFill>
            <a:srgbClr val="FFFFFF">
              <a:lumMod val="65000"/>
              <a:alpha val="35000"/>
            </a:srgbClr>
          </a:solidFill>
        </p:grpSpPr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3E1AB85A-3A8C-27D3-1D75-8C3D41941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B3588BEF-5223-C99B-77B4-D41DF514C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solidFill>
              <a:srgbClr val="00FF8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28F5FCD1-C60D-AC29-5B59-9ECF38E3A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8E5A1922-F4D0-8A00-9499-4B0CB03BE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1CE03D8E-DAC4-EEF2-B69F-3AFA29784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B68BF4F9-BD42-E2EA-F8D0-7014F1265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18B165D3-4C08-8599-72E1-49659B487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A11394C4-B493-7C25-ACAF-C8F126A46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A98BA1C6-E42A-D988-E106-3B97B5920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D1B0E379-5BD0-56FE-63B7-8F80583CE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37D69098-E22C-82E7-F5AC-D6CD10803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7342CE30-7F9B-784E-F4E3-7DF8C5592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264A9874-F9A4-001D-EEDF-8A49775AA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1349A1A7-5738-573D-0D20-5D983C031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15350ECF-12A9-EFF9-3E20-0A32B69E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447EE1AE-D54C-98E5-A9EF-CC2A33C2A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4C7DAF29-697C-2A1E-89BD-7CCC979AD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9079568C-FCC7-8E6C-2961-7E6E6464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solidFill>
              <a:srgbClr val="00FF8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71A4506E-B4B9-34DC-87DD-939A14F42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D205218F-DCEB-953D-352B-694B80866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18">
              <a:extLst>
                <a:ext uri="{FF2B5EF4-FFF2-40B4-BE49-F238E27FC236}">
                  <a16:creationId xmlns:a16="http://schemas.microsoft.com/office/drawing/2014/main" id="{60675277-1825-7B74-355C-90005E3E2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18">
              <a:extLst>
                <a:ext uri="{FF2B5EF4-FFF2-40B4-BE49-F238E27FC236}">
                  <a16:creationId xmlns:a16="http://schemas.microsoft.com/office/drawing/2014/main" id="{99D4D39D-C756-2197-E9A9-F2A1FF6BE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9E058276-F60C-FF60-23F9-51A65E01A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9630138E-3033-0CAA-6838-48F56E2F8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18">
              <a:extLst>
                <a:ext uri="{FF2B5EF4-FFF2-40B4-BE49-F238E27FC236}">
                  <a16:creationId xmlns:a16="http://schemas.microsoft.com/office/drawing/2014/main" id="{A989CCD1-D398-D7B8-59E2-E0F8C632D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 18">
              <a:extLst>
                <a:ext uri="{FF2B5EF4-FFF2-40B4-BE49-F238E27FC236}">
                  <a16:creationId xmlns:a16="http://schemas.microsoft.com/office/drawing/2014/main" id="{33678669-0C19-9203-2348-E0F78A091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0F18EE6B-3928-8354-649E-D2A4F7A8F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18">
              <a:extLst>
                <a:ext uri="{FF2B5EF4-FFF2-40B4-BE49-F238E27FC236}">
                  <a16:creationId xmlns:a16="http://schemas.microsoft.com/office/drawing/2014/main" id="{F0740CE2-D51A-A9C6-1D47-C323E4E6D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C2E8C664-53AB-0C65-31C9-05C3E8B77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18FF44CF-ADAD-3E44-D102-1771D27D6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18">
              <a:extLst>
                <a:ext uri="{FF2B5EF4-FFF2-40B4-BE49-F238E27FC236}">
                  <a16:creationId xmlns:a16="http://schemas.microsoft.com/office/drawing/2014/main" id="{3B9A0FAB-7273-879B-B79C-C63416960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06304E99-9089-AA39-305F-06E68B376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462FB382-CD57-CF24-48D2-094A0DC90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18">
              <a:extLst>
                <a:ext uri="{FF2B5EF4-FFF2-40B4-BE49-F238E27FC236}">
                  <a16:creationId xmlns:a16="http://schemas.microsoft.com/office/drawing/2014/main" id="{742AAB92-9657-317D-1151-7580E4A16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F81B6C56-1C6D-257E-E924-727A8BD90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solidFill>
              <a:srgbClr val="00FF8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18">
              <a:extLst>
                <a:ext uri="{FF2B5EF4-FFF2-40B4-BE49-F238E27FC236}">
                  <a16:creationId xmlns:a16="http://schemas.microsoft.com/office/drawing/2014/main" id="{0D8C0600-5AB8-9CB4-2E17-602A2E6C8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00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2EB4747A-ED17-F658-C568-47A30EE1F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00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eform 18">
              <a:extLst>
                <a:ext uri="{FF2B5EF4-FFF2-40B4-BE49-F238E27FC236}">
                  <a16:creationId xmlns:a16="http://schemas.microsoft.com/office/drawing/2014/main" id="{86A0A898-C4E7-3F3A-75E1-8CEDA9FA3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00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FFA2888C-32DA-7BDD-1AD4-A1AE3A0D8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00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704473EC-FF15-7C01-11B2-6F7538AB8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00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solidFill>
              <a:srgbClr val="00FF8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reeform 18">
              <a:extLst>
                <a:ext uri="{FF2B5EF4-FFF2-40B4-BE49-F238E27FC236}">
                  <a16:creationId xmlns:a16="http://schemas.microsoft.com/office/drawing/2014/main" id="{8260CB51-5B6B-C747-78AF-71120B5E4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482" y="195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55ADB4D0-EB16-A5C6-9C06-EBC17382E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482" y="339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50CE6BA2-0E61-5581-F951-23B6E4EA3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482" y="483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Freeform 18">
              <a:extLst>
                <a:ext uri="{FF2B5EF4-FFF2-40B4-BE49-F238E27FC236}">
                  <a16:creationId xmlns:a16="http://schemas.microsoft.com/office/drawing/2014/main" id="{A24550B8-FDA1-C679-17C8-E6C0A76FC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482" y="6275405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80BC1564-D3C2-7B0E-9A46-B19426697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482" y="521396"/>
              <a:ext cx="61200" cy="61200"/>
            </a:xfrm>
            <a:custGeom>
              <a:avLst/>
              <a:gdLst>
                <a:gd name="T0" fmla="*/ 119564 w 285"/>
                <a:gd name="T1" fmla="*/ 56696 h 294"/>
                <a:gd name="T2" fmla="*/ 119564 w 285"/>
                <a:gd name="T3" fmla="*/ 56696 h 294"/>
                <a:gd name="T4" fmla="*/ 75799 w 285"/>
                <a:gd name="T5" fmla="*/ 56696 h 294"/>
                <a:gd name="T6" fmla="*/ 75799 w 285"/>
                <a:gd name="T7" fmla="*/ 8164 h 294"/>
                <a:gd name="T8" fmla="*/ 63617 w 285"/>
                <a:gd name="T9" fmla="*/ 0 h 294"/>
                <a:gd name="T10" fmla="*/ 51886 w 285"/>
                <a:gd name="T11" fmla="*/ 8164 h 294"/>
                <a:gd name="T12" fmla="*/ 51886 w 285"/>
                <a:gd name="T13" fmla="*/ 56696 h 294"/>
                <a:gd name="T14" fmla="*/ 4061 w 285"/>
                <a:gd name="T15" fmla="*/ 56696 h 294"/>
                <a:gd name="T16" fmla="*/ 0 w 285"/>
                <a:gd name="T17" fmla="*/ 64407 h 294"/>
                <a:gd name="T18" fmla="*/ 4061 w 285"/>
                <a:gd name="T19" fmla="*/ 76654 h 294"/>
                <a:gd name="T20" fmla="*/ 51886 w 285"/>
                <a:gd name="T21" fmla="*/ 76654 h 294"/>
                <a:gd name="T22" fmla="*/ 51886 w 285"/>
                <a:gd name="T23" fmla="*/ 124732 h 294"/>
                <a:gd name="T24" fmla="*/ 63617 w 285"/>
                <a:gd name="T25" fmla="*/ 132896 h 294"/>
                <a:gd name="T26" fmla="*/ 75799 w 285"/>
                <a:gd name="T27" fmla="*/ 124732 h 294"/>
                <a:gd name="T28" fmla="*/ 75799 w 285"/>
                <a:gd name="T29" fmla="*/ 76654 h 294"/>
                <a:gd name="T30" fmla="*/ 119564 w 285"/>
                <a:gd name="T31" fmla="*/ 76654 h 294"/>
                <a:gd name="T32" fmla="*/ 128137 w 285"/>
                <a:gd name="T33" fmla="*/ 64407 h 294"/>
                <a:gd name="T34" fmla="*/ 119564 w 285"/>
                <a:gd name="T35" fmla="*/ 56696 h 2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solidFill>
                <a:srgbClr val="000000">
                  <a:lumMod val="85000"/>
                  <a:lumOff val="15000"/>
                  <a:alpha val="8000"/>
                </a:srgb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4" name="Freeform: Shape 21">
            <a:extLst>
              <a:ext uri="{FF2B5EF4-FFF2-40B4-BE49-F238E27FC236}">
                <a16:creationId xmlns:a16="http://schemas.microsoft.com/office/drawing/2014/main" id="{E39D14CE-2818-6B31-E7CB-74099F3CC2FE}"/>
              </a:ext>
            </a:extLst>
          </p:cNvPr>
          <p:cNvSpPr/>
          <p:nvPr/>
        </p:nvSpPr>
        <p:spPr>
          <a:xfrm rot="5400000" flipV="1">
            <a:off x="1144139" y="1108484"/>
            <a:ext cx="120187" cy="2656113"/>
          </a:xfrm>
          <a:custGeom>
            <a:avLst/>
            <a:gdLst>
              <a:gd name="connsiteX0" fmla="*/ 0 w 162876"/>
              <a:gd name="connsiteY0" fmla="*/ 0 h 3599541"/>
              <a:gd name="connsiteX1" fmla="*/ 162876 w 162876"/>
              <a:gd name="connsiteY1" fmla="*/ 0 h 3599541"/>
              <a:gd name="connsiteX2" fmla="*/ 162876 w 162876"/>
              <a:gd name="connsiteY2" fmla="*/ 3436665 h 3599541"/>
              <a:gd name="connsiteX3" fmla="*/ 0 w 162876"/>
              <a:gd name="connsiteY3" fmla="*/ 3599541 h 3599541"/>
              <a:gd name="connsiteX4" fmla="*/ 0 w 162876"/>
              <a:gd name="connsiteY4" fmla="*/ 0 h 35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6" h="3599541">
                <a:moveTo>
                  <a:pt x="0" y="0"/>
                </a:moveTo>
                <a:lnTo>
                  <a:pt x="162876" y="0"/>
                </a:lnTo>
                <a:lnTo>
                  <a:pt x="162876" y="3436665"/>
                </a:lnTo>
                <a:lnTo>
                  <a:pt x="0" y="3599541"/>
                </a:lnTo>
                <a:lnTo>
                  <a:pt x="0" y="0"/>
                </a:lnTo>
                <a:close/>
              </a:path>
            </a:pathLst>
          </a:cu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TextBox 101">
            <a:extLst>
              <a:ext uri="{FF2B5EF4-FFF2-40B4-BE49-F238E27FC236}">
                <a16:creationId xmlns:a16="http://schemas.microsoft.com/office/drawing/2014/main" id="{194F2759-9445-A089-155F-0E398F3E36D4}"/>
              </a:ext>
            </a:extLst>
          </p:cNvPr>
          <p:cNvSpPr txBox="1"/>
          <p:nvPr/>
        </p:nvSpPr>
        <p:spPr>
          <a:xfrm>
            <a:off x="732873" y="891112"/>
            <a:ext cx="108584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MX" sz="12000" spc="30" dirty="0">
                <a:ln>
                  <a:solidFill>
                    <a:srgbClr val="FFFFFF">
                      <a:alpha val="25000"/>
                    </a:srgbClr>
                  </a:solidFill>
                </a:ln>
                <a:noFill/>
                <a:latin typeface="Russo One"/>
              </a:rPr>
              <a:t>ESTRUCTURA</a:t>
            </a:r>
            <a:endParaRPr lang="en-GB" sz="12000" spc="30" dirty="0">
              <a:ln>
                <a:solidFill>
                  <a:srgbClr val="FFFFFF">
                    <a:alpha val="25000"/>
                  </a:srgbClr>
                </a:solidFill>
              </a:ln>
              <a:noFill/>
              <a:latin typeface="Russo One"/>
            </a:endParaRPr>
          </a:p>
        </p:txBody>
      </p:sp>
      <p:sp>
        <p:nvSpPr>
          <p:cNvPr id="109" name="TextBox 29">
            <a:extLst>
              <a:ext uri="{FF2B5EF4-FFF2-40B4-BE49-F238E27FC236}">
                <a16:creationId xmlns:a16="http://schemas.microsoft.com/office/drawing/2014/main" id="{3B7CE19B-4106-911C-659B-A6E176CAD9BC}"/>
              </a:ext>
            </a:extLst>
          </p:cNvPr>
          <p:cNvSpPr txBox="1"/>
          <p:nvPr/>
        </p:nvSpPr>
        <p:spPr>
          <a:xfrm>
            <a:off x="1356757" y="1249737"/>
            <a:ext cx="9055100" cy="6832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400" spc="30" dirty="0">
                <a:solidFill>
                  <a:schemeClr val="bg1"/>
                </a:solidFill>
                <a:latin typeface="Russo One"/>
              </a:rPr>
              <a:t>EL CUARTEL GENERAL</a:t>
            </a:r>
            <a:r>
              <a:rPr lang="en-GB" sz="4800" spc="30" dirty="0">
                <a:solidFill>
                  <a:srgbClr val="000CFF"/>
                </a:solidFill>
                <a:latin typeface="Russo One"/>
              </a:rPr>
              <a:t>+</a:t>
            </a:r>
          </a:p>
        </p:txBody>
      </p: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A255F6D6-DE7E-3AF3-8162-632F8353335D}"/>
              </a:ext>
            </a:extLst>
          </p:cNvPr>
          <p:cNvGrpSpPr/>
          <p:nvPr/>
        </p:nvGrpSpPr>
        <p:grpSpPr>
          <a:xfrm>
            <a:off x="7924800" y="6084194"/>
            <a:ext cx="3425824" cy="352533"/>
            <a:chOff x="7812775" y="468973"/>
            <a:chExt cx="3928375" cy="404248"/>
          </a:xfrm>
          <a:solidFill>
            <a:schemeClr val="bg1"/>
          </a:solidFill>
        </p:grpSpPr>
        <p:cxnSp>
          <p:nvCxnSpPr>
            <p:cNvPr id="117" name="Straight Connector 13">
              <a:extLst>
                <a:ext uri="{FF2B5EF4-FFF2-40B4-BE49-F238E27FC236}">
                  <a16:creationId xmlns:a16="http://schemas.microsoft.com/office/drawing/2014/main" id="{EC749CAD-9184-0D81-FE36-6AF763A71485}"/>
                </a:ext>
              </a:extLst>
            </p:cNvPr>
            <p:cNvCxnSpPr/>
            <p:nvPr/>
          </p:nvCxnSpPr>
          <p:spPr>
            <a:xfrm>
              <a:off x="9361897" y="468973"/>
              <a:ext cx="0" cy="404248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8" name="Gráfico 117">
              <a:extLst>
                <a:ext uri="{FF2B5EF4-FFF2-40B4-BE49-F238E27FC236}">
                  <a16:creationId xmlns:a16="http://schemas.microsoft.com/office/drawing/2014/main" id="{495AFC20-6358-1FD6-7E05-64C9299BA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22590" y="573571"/>
              <a:ext cx="2118560" cy="270845"/>
            </a:xfrm>
            <a:prstGeom prst="rect">
              <a:avLst/>
            </a:prstGeom>
          </p:spPr>
        </p:pic>
        <p:pic>
          <p:nvPicPr>
            <p:cNvPr id="119" name="Gráfico 118">
              <a:extLst>
                <a:ext uri="{FF2B5EF4-FFF2-40B4-BE49-F238E27FC236}">
                  <a16:creationId xmlns:a16="http://schemas.microsoft.com/office/drawing/2014/main" id="{039F94CF-617F-6883-AE07-E986D4267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12775" y="528255"/>
              <a:ext cx="1366150" cy="259146"/>
            </a:xfrm>
            <a:prstGeom prst="rect">
              <a:avLst/>
            </a:prstGeom>
          </p:spPr>
        </p:pic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E52882B4-39CA-FF42-D85E-9D2185ECCF31}"/>
              </a:ext>
            </a:extLst>
          </p:cNvPr>
          <p:cNvSpPr txBox="1"/>
          <p:nvPr/>
        </p:nvSpPr>
        <p:spPr>
          <a:xfrm>
            <a:off x="780792" y="3796057"/>
            <a:ext cx="4275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Montserrat Light" panose="00000400000000000000" pitchFamily="50" charset="0"/>
              </a:rPr>
              <a:t>Revisa el calendario con las siguientes incursiones y explora las herramientas </a:t>
            </a:r>
          </a:p>
          <a:p>
            <a:r>
              <a:rPr lang="es-ES" sz="1400" dirty="0">
                <a:solidFill>
                  <a:schemeClr val="bg1"/>
                </a:solidFill>
                <a:latin typeface="Montserrat Light" panose="00000400000000000000" pitchFamily="50" charset="0"/>
              </a:rPr>
              <a:t>para completar tus misiones</a:t>
            </a:r>
            <a:endParaRPr lang="es-AR" sz="1400" dirty="0">
              <a:solidFill>
                <a:schemeClr val="bg1"/>
              </a:solidFill>
              <a:latin typeface="Montserrat Light" panose="00000400000000000000" pitchFamily="50" charset="0"/>
            </a:endParaRPr>
          </a:p>
        </p:txBody>
      </p:sp>
      <p:sp>
        <p:nvSpPr>
          <p:cNvPr id="106" name="Right Triangle 3">
            <a:extLst>
              <a:ext uri="{FF2B5EF4-FFF2-40B4-BE49-F238E27FC236}">
                <a16:creationId xmlns:a16="http://schemas.microsoft.com/office/drawing/2014/main" id="{1E77226F-2DD1-E928-9FC7-76F177027E8C}"/>
              </a:ext>
            </a:extLst>
          </p:cNvPr>
          <p:cNvSpPr/>
          <p:nvPr/>
        </p:nvSpPr>
        <p:spPr>
          <a:xfrm flipH="1">
            <a:off x="10926075" y="5155768"/>
            <a:ext cx="580121" cy="580121"/>
          </a:xfrm>
          <a:prstGeom prst="snip2DiagRect">
            <a:avLst>
              <a:gd name="adj1" fmla="val 0"/>
              <a:gd name="adj2" fmla="val 47086"/>
            </a:avLst>
          </a:prstGeom>
          <a:solidFill>
            <a:srgbClr val="000CFF"/>
          </a:solidFill>
          <a:ln w="12700" cap="flat" cmpd="sng" algn="ctr">
            <a:noFill/>
            <a:prstDash val="solid"/>
            <a:miter lim="800000"/>
          </a:ln>
          <a:effectLst>
            <a:outerShdw blurRad="304800" dist="431800" dir="8100000" algn="tr" rotWithShape="0">
              <a:srgbClr val="000CFF">
                <a:alpha val="2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F717127-318B-22C7-2C9B-5C4A0307A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44992" y="2434682"/>
            <a:ext cx="5497676" cy="3273329"/>
          </a:xfrm>
          <a:prstGeom prst="rect">
            <a:avLst/>
          </a:prstGeom>
        </p:spPr>
      </p:pic>
      <p:pic>
        <p:nvPicPr>
          <p:cNvPr id="2" name="Picture 2">
            <a:hlinkClick r:id="rId8"/>
            <a:extLst>
              <a:ext uri="{FF2B5EF4-FFF2-40B4-BE49-F238E27FC236}">
                <a16:creationId xmlns:a16="http://schemas.microsoft.com/office/drawing/2014/main" id="{1FF03F0A-1FFA-95D6-DEC7-C309E4BF074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96" t="651" r="8055" b="-651"/>
          <a:stretch/>
        </p:blipFill>
        <p:spPr>
          <a:xfrm>
            <a:off x="5887016" y="2652270"/>
            <a:ext cx="4185035" cy="274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3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A126E4A-6C0D-E273-A933-A4F19CCEF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EFFD91A7-6BAA-4330-B088-C08674150F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8590" y="662037"/>
            <a:ext cx="2419550" cy="30932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69231381-8F7B-4FA9-ABBB-3C441F0A3C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696" y="681120"/>
            <a:ext cx="1429479" cy="2711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16C2CB-A9EE-A72A-9F01-2AB45AEA6282}"/>
              </a:ext>
            </a:extLst>
          </p:cNvPr>
          <p:cNvSpPr/>
          <p:nvPr/>
        </p:nvSpPr>
        <p:spPr>
          <a:xfrm>
            <a:off x="672918" y="2590801"/>
            <a:ext cx="4000318" cy="69626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2E9AC3-AD26-8B48-971A-DBA496169D81}"/>
              </a:ext>
            </a:extLst>
          </p:cNvPr>
          <p:cNvSpPr txBox="1"/>
          <p:nvPr/>
        </p:nvSpPr>
        <p:spPr>
          <a:xfrm>
            <a:off x="710835" y="2639361"/>
            <a:ext cx="396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AR" sz="16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Si tienes alguna duda, por favor escríbenos a:</a:t>
            </a:r>
            <a:endParaRPr kumimoji="0" lang="es-AR" sz="1600" b="1" i="0" u="none" strike="noStrike" kern="1200" cap="none" spc="0" normalizeH="0" baseline="0" noProof="0" dirty="0">
              <a:ln>
                <a:noFill/>
              </a:ln>
              <a:solidFill>
                <a:srgbClr val="D01E83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5F0D06-5033-9CFF-892A-2A6E1D0877E1}"/>
              </a:ext>
            </a:extLst>
          </p:cNvPr>
          <p:cNvSpPr/>
          <p:nvPr/>
        </p:nvSpPr>
        <p:spPr>
          <a:xfrm>
            <a:off x="672918" y="3287061"/>
            <a:ext cx="3579995" cy="372920"/>
          </a:xfrm>
          <a:prstGeom prst="rect">
            <a:avLst/>
          </a:prstGeom>
          <a:solidFill>
            <a:srgbClr val="00C6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F97F3-BDEE-3724-CEAD-9E1D0D49A728}"/>
              </a:ext>
            </a:extLst>
          </p:cNvPr>
          <p:cNvSpPr txBox="1"/>
          <p:nvPr/>
        </p:nvSpPr>
        <p:spPr>
          <a:xfrm>
            <a:off x="710835" y="3304244"/>
            <a:ext cx="35799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proyecto@dellcommando.com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E664E2D-7D9F-401D-0C31-B5278CD99C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8696" y="2372661"/>
            <a:ext cx="266700" cy="2667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9143032-D584-CBD4-CB9B-EF97214EEF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478696" y="3605136"/>
            <a:ext cx="266700" cy="2667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3E8512-7A4B-4879-6A59-8B3139D05709}"/>
              </a:ext>
            </a:extLst>
          </p:cNvPr>
          <p:cNvSpPr txBox="1"/>
          <p:nvPr/>
        </p:nvSpPr>
        <p:spPr>
          <a:xfrm>
            <a:off x="3322492" y="5677807"/>
            <a:ext cx="5832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100" dirty="0">
                <a:solidFill>
                  <a:schemeClr val="bg1"/>
                </a:solidFill>
                <a:latin typeface="Russo One" panose="020B0604020202020204" charset="0"/>
                <a:cs typeface="Russo One" panose="020B0604020202020204" charset="0"/>
              </a:rPr>
              <a:t>STARTS NOW!</a:t>
            </a:r>
          </a:p>
        </p:txBody>
      </p:sp>
    </p:spTree>
    <p:extLst>
      <p:ext uri="{BB962C8B-B14F-4D97-AF65-F5344CB8AC3E}">
        <p14:creationId xmlns:p14="http://schemas.microsoft.com/office/powerpoint/2010/main" val="151224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9862</TotalTime>
  <Words>114</Words>
  <Application>Microsoft Office PowerPoint</Application>
  <PresentationFormat>Panorámica</PresentationFormat>
  <Paragraphs>43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 Light</vt:lpstr>
      <vt:lpstr>Russo One</vt:lpstr>
      <vt:lpstr>Montserrat Light</vt:lpstr>
      <vt:lpstr>Calibri</vt:lpstr>
      <vt:lpstr>Montserrat</vt:lpstr>
      <vt:lpstr>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Monsanto</dc:creator>
  <cp:lastModifiedBy>Jaime Velasquez</cp:lastModifiedBy>
  <cp:revision>131</cp:revision>
  <dcterms:created xsi:type="dcterms:W3CDTF">2021-09-21T05:28:12Z</dcterms:created>
  <dcterms:modified xsi:type="dcterms:W3CDTF">2022-09-02T22:36:23Z</dcterms:modified>
</cp:coreProperties>
</file>